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708" r:id="rId2"/>
  </p:sldMasterIdLst>
  <p:notesMasterIdLst>
    <p:notesMasterId r:id="rId18"/>
  </p:notesMasterIdLst>
  <p:handoutMasterIdLst>
    <p:handoutMasterId r:id="rId19"/>
  </p:handoutMasterIdLst>
  <p:sldIdLst>
    <p:sldId id="280" r:id="rId3"/>
    <p:sldId id="259" r:id="rId4"/>
    <p:sldId id="264" r:id="rId5"/>
    <p:sldId id="274" r:id="rId6"/>
    <p:sldId id="265" r:id="rId7"/>
    <p:sldId id="266" r:id="rId8"/>
    <p:sldId id="268" r:id="rId9"/>
    <p:sldId id="275" r:id="rId10"/>
    <p:sldId id="273" r:id="rId11"/>
    <p:sldId id="269" r:id="rId12"/>
    <p:sldId id="271" r:id="rId13"/>
    <p:sldId id="270" r:id="rId14"/>
    <p:sldId id="276" r:id="rId15"/>
    <p:sldId id="279"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snapToGrid="0">
      <p:cViewPr varScale="1">
        <p:scale>
          <a:sx n="79" d="100"/>
          <a:sy n="79" d="100"/>
        </p:scale>
        <p:origin x="120" y="696"/>
      </p:cViewPr>
      <p:guideLst/>
    </p:cSldViewPr>
  </p:slideViewPr>
  <p:notesTextViewPr>
    <p:cViewPr>
      <p:scale>
        <a:sx n="1" d="1"/>
        <a:sy n="1" d="1"/>
      </p:scale>
      <p:origin x="0" y="0"/>
    </p:cViewPr>
  </p:notesTextViewPr>
  <p:notesViewPr>
    <p:cSldViewPr snapToGrid="0">
      <p:cViewPr varScale="1">
        <p:scale>
          <a:sx n="76" d="100"/>
          <a:sy n="76" d="100"/>
        </p:scale>
        <p:origin x="177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09733D-69F8-45CE-987F-1E3A67C77C5D}" type="datetimeFigureOut">
              <a:rPr lang="en-US" smtClean="0"/>
              <a:t>3/8/2020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73FB42-312D-429D-A89D-91E21C85F0BA}" type="slidenum">
              <a:rPr lang="en-US" smtClean="0"/>
              <a:t>‹#›</a:t>
            </a:fld>
            <a:endParaRPr lang="en-US"/>
          </a:p>
        </p:txBody>
      </p:sp>
    </p:spTree>
    <p:extLst>
      <p:ext uri="{BB962C8B-B14F-4D97-AF65-F5344CB8AC3E}">
        <p14:creationId xmlns:p14="http://schemas.microsoft.com/office/powerpoint/2010/main" val="56615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DC3DB-9C0B-4EEA-BE0C-C823D6258BF2}" type="datetimeFigureOut">
              <a:rPr lang="en-US" smtClean="0"/>
              <a:t>3/8/2020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09D77-6270-417D-B912-9E40620F0D03}" type="slidenum">
              <a:rPr lang="en-US" smtClean="0"/>
              <a:t>‹#›</a:t>
            </a:fld>
            <a:endParaRPr lang="en-US"/>
          </a:p>
        </p:txBody>
      </p:sp>
    </p:spTree>
    <p:extLst>
      <p:ext uri="{BB962C8B-B14F-4D97-AF65-F5344CB8AC3E}">
        <p14:creationId xmlns:p14="http://schemas.microsoft.com/office/powerpoint/2010/main" val="40852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10363200" cy="4267200"/>
          </a:xfrm>
        </p:spPr>
        <p:txBody>
          <a:bodyPr anchor="b">
            <a:noAutofit/>
          </a:bodyPr>
          <a:lstStyle>
            <a:lvl1pPr>
              <a:lnSpc>
                <a:spcPct val="100000"/>
              </a:lnSpc>
              <a:defRPr sz="6600">
                <a:solidFill>
                  <a:schemeClr val="accent1">
                    <a:lumMod val="5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4343399"/>
            <a:ext cx="8534400" cy="1219200"/>
          </a:xfrm>
        </p:spPr>
        <p:txBody>
          <a:bodyPr>
            <a:normAutofit/>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2"/>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8" name="Slide Number Placeholder 7"/>
          <p:cNvSpPr>
            <a:spLocks noGrp="1"/>
          </p:cNvSpPr>
          <p:nvPr>
            <p:ph type="sldNum" sz="quarter" idx="11"/>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85672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288223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98316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498316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4218807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902D8-BDC7-494E-A17E-F003A31201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34856E-6DB8-4519-922F-29690BEB93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B48BED-24DC-46EC-99BB-8B7724C1808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48CCB26-3D0F-408D-9B4B-B925BE155C3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3C7BE84-C1CD-46FC-81FA-6D7FB0CF52CA}"/>
              </a:ext>
            </a:extLst>
          </p:cNvPr>
          <p:cNvSpPr>
            <a:spLocks noGrp="1"/>
          </p:cNvSpPr>
          <p:nvPr>
            <p:ph type="sldNum" sz="quarter" idx="12"/>
          </p:nvPr>
        </p:nvSpPr>
        <p:spPr/>
        <p:txBody>
          <a:bodyPr/>
          <a:lstStyle>
            <a:lvl1pPr>
              <a:defRPr/>
            </a:lvl1pPr>
          </a:lstStyle>
          <a:p>
            <a:fld id="{F932D65A-91E6-4F51-B0EE-3AAF8CE9646E}" type="slidenum">
              <a:rPr lang="en-US" altLang="en-US"/>
              <a:pPr/>
              <a:t>‹#›</a:t>
            </a:fld>
            <a:endParaRPr lang="en-US" altLang="en-US"/>
          </a:p>
        </p:txBody>
      </p:sp>
    </p:spTree>
    <p:extLst>
      <p:ext uri="{BB962C8B-B14F-4D97-AF65-F5344CB8AC3E}">
        <p14:creationId xmlns:p14="http://schemas.microsoft.com/office/powerpoint/2010/main" val="291614667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4174C-DD58-43AA-A791-1BD7DDEC2F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0EF20F-5D67-4EA5-8B00-0C70BD690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45EE3B-28F4-4B6F-BA17-8DE38E4DFC9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AF7AA11-2212-4E1A-99D1-67112CCDC19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48AA344-2BD3-4CAE-A33E-492ABE4FB7ED}"/>
              </a:ext>
            </a:extLst>
          </p:cNvPr>
          <p:cNvSpPr>
            <a:spLocks noGrp="1"/>
          </p:cNvSpPr>
          <p:nvPr>
            <p:ph type="sldNum" sz="quarter" idx="12"/>
          </p:nvPr>
        </p:nvSpPr>
        <p:spPr/>
        <p:txBody>
          <a:bodyPr/>
          <a:lstStyle>
            <a:lvl1pPr>
              <a:defRPr/>
            </a:lvl1pPr>
          </a:lstStyle>
          <a:p>
            <a:fld id="{C20A6167-84A5-4DA2-9434-68119941B18B}" type="slidenum">
              <a:rPr lang="en-US" altLang="en-US"/>
              <a:pPr/>
              <a:t>‹#›</a:t>
            </a:fld>
            <a:endParaRPr lang="en-US" altLang="en-US"/>
          </a:p>
        </p:txBody>
      </p:sp>
    </p:spTree>
    <p:extLst>
      <p:ext uri="{BB962C8B-B14F-4D97-AF65-F5344CB8AC3E}">
        <p14:creationId xmlns:p14="http://schemas.microsoft.com/office/powerpoint/2010/main" val="314954850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32BC9-8B21-4AF4-9223-103FABC806B7}"/>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DC7227-D0A3-45B6-BC8C-BFB1BCF3D61C}"/>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0386E73-C2E9-481D-950D-A99B42EF6D2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E198E24-03B3-4A60-A44D-A123B595A6C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768A21D-98C0-4F4B-AB05-9FB93CD5033D}"/>
              </a:ext>
            </a:extLst>
          </p:cNvPr>
          <p:cNvSpPr>
            <a:spLocks noGrp="1"/>
          </p:cNvSpPr>
          <p:nvPr>
            <p:ph type="sldNum" sz="quarter" idx="12"/>
          </p:nvPr>
        </p:nvSpPr>
        <p:spPr/>
        <p:txBody>
          <a:bodyPr/>
          <a:lstStyle>
            <a:lvl1pPr>
              <a:defRPr/>
            </a:lvl1pPr>
          </a:lstStyle>
          <a:p>
            <a:fld id="{EBD3023E-7795-45D4-8759-C9471DDAC087}" type="slidenum">
              <a:rPr lang="en-US" altLang="en-US"/>
              <a:pPr/>
              <a:t>‹#›</a:t>
            </a:fld>
            <a:endParaRPr lang="en-US" altLang="en-US"/>
          </a:p>
        </p:txBody>
      </p:sp>
    </p:spTree>
    <p:extLst>
      <p:ext uri="{BB962C8B-B14F-4D97-AF65-F5344CB8AC3E}">
        <p14:creationId xmlns:p14="http://schemas.microsoft.com/office/powerpoint/2010/main" val="159780061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A0470-05AF-4558-9420-B3DD3358C6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B23C49-80DC-4F2B-810E-DB368A6B6209}"/>
              </a:ext>
            </a:extLst>
          </p:cNvPr>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4E1AFB-180E-4916-B976-529F4DE516C6}"/>
              </a:ext>
            </a:extLst>
          </p:cNvPr>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C17BC5-98C7-41C7-97B9-D779B491482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EC08A38-0614-47BD-91AC-D6E92171B89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66C850A-3D65-4079-8300-7517A08EB4F9}"/>
              </a:ext>
            </a:extLst>
          </p:cNvPr>
          <p:cNvSpPr>
            <a:spLocks noGrp="1"/>
          </p:cNvSpPr>
          <p:nvPr>
            <p:ph type="sldNum" sz="quarter" idx="12"/>
          </p:nvPr>
        </p:nvSpPr>
        <p:spPr/>
        <p:txBody>
          <a:bodyPr/>
          <a:lstStyle>
            <a:lvl1pPr>
              <a:defRPr/>
            </a:lvl1pPr>
          </a:lstStyle>
          <a:p>
            <a:fld id="{CD2A7A0B-06DB-49B4-B042-30B7D60667AB}" type="slidenum">
              <a:rPr lang="en-US" altLang="en-US"/>
              <a:pPr/>
              <a:t>‹#›</a:t>
            </a:fld>
            <a:endParaRPr lang="en-US" altLang="en-US"/>
          </a:p>
        </p:txBody>
      </p:sp>
    </p:spTree>
    <p:extLst>
      <p:ext uri="{BB962C8B-B14F-4D97-AF65-F5344CB8AC3E}">
        <p14:creationId xmlns:p14="http://schemas.microsoft.com/office/powerpoint/2010/main" val="277054613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D1559-D360-4862-A222-723F9927650E}"/>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4F012C-6B76-426F-A2A5-D4D3853C2086}"/>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9FD5DF-B723-459F-BDB4-06FF9C86F9CA}"/>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E40EC0-716C-44E9-BB1F-41A9F0A97F8C}"/>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4EEA66-9414-4082-A4C0-1DD608369AC4}"/>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2D11B4-3F50-4C5D-AA12-D29F35E852A8}"/>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3D5FE6D9-4D44-4B4F-BF08-4FC8315DD4E5}"/>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97D6A5AF-9C5A-4619-B7C0-DF721F4BACB1}"/>
              </a:ext>
            </a:extLst>
          </p:cNvPr>
          <p:cNvSpPr>
            <a:spLocks noGrp="1"/>
          </p:cNvSpPr>
          <p:nvPr>
            <p:ph type="sldNum" sz="quarter" idx="12"/>
          </p:nvPr>
        </p:nvSpPr>
        <p:spPr/>
        <p:txBody>
          <a:bodyPr/>
          <a:lstStyle>
            <a:lvl1pPr>
              <a:defRPr/>
            </a:lvl1pPr>
          </a:lstStyle>
          <a:p>
            <a:fld id="{7A4F94AF-2F8B-4E50-8E13-8B61214BA906}" type="slidenum">
              <a:rPr lang="en-US" altLang="en-US"/>
              <a:pPr/>
              <a:t>‹#›</a:t>
            </a:fld>
            <a:endParaRPr lang="en-US" altLang="en-US"/>
          </a:p>
        </p:txBody>
      </p:sp>
    </p:spTree>
    <p:extLst>
      <p:ext uri="{BB962C8B-B14F-4D97-AF65-F5344CB8AC3E}">
        <p14:creationId xmlns:p14="http://schemas.microsoft.com/office/powerpoint/2010/main" val="61014240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FB3DF-CFEF-4ED9-9973-DE06DEE9B9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BF8F1-EC5C-450E-95A3-4083FAD8D69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E4D7EA6C-5884-4E24-ACC9-6627676A453C}"/>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EE8BC4C-9A79-45B5-B63D-D63723F7A7B3}"/>
              </a:ext>
            </a:extLst>
          </p:cNvPr>
          <p:cNvSpPr>
            <a:spLocks noGrp="1"/>
          </p:cNvSpPr>
          <p:nvPr>
            <p:ph type="sldNum" sz="quarter" idx="12"/>
          </p:nvPr>
        </p:nvSpPr>
        <p:spPr/>
        <p:txBody>
          <a:bodyPr/>
          <a:lstStyle>
            <a:lvl1pPr>
              <a:defRPr/>
            </a:lvl1pPr>
          </a:lstStyle>
          <a:p>
            <a:fld id="{FFFC783C-8FC9-43C3-A3DE-EE67E5118961}" type="slidenum">
              <a:rPr lang="en-US" altLang="en-US"/>
              <a:pPr/>
              <a:t>‹#›</a:t>
            </a:fld>
            <a:endParaRPr lang="en-US" altLang="en-US"/>
          </a:p>
        </p:txBody>
      </p:sp>
    </p:spTree>
    <p:extLst>
      <p:ext uri="{BB962C8B-B14F-4D97-AF65-F5344CB8AC3E}">
        <p14:creationId xmlns:p14="http://schemas.microsoft.com/office/powerpoint/2010/main" val="141086550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E12EE7-7458-4050-A1A3-6F837ABD4D3B}"/>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6DD6B6E5-B8A5-4D00-9FF8-6BD17FC7A603}"/>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BD23B31-A489-4A06-86BE-8DA3B7C7636D}"/>
              </a:ext>
            </a:extLst>
          </p:cNvPr>
          <p:cNvSpPr>
            <a:spLocks noGrp="1"/>
          </p:cNvSpPr>
          <p:nvPr>
            <p:ph type="sldNum" sz="quarter" idx="12"/>
          </p:nvPr>
        </p:nvSpPr>
        <p:spPr/>
        <p:txBody>
          <a:bodyPr/>
          <a:lstStyle>
            <a:lvl1pPr>
              <a:defRPr/>
            </a:lvl1pPr>
          </a:lstStyle>
          <a:p>
            <a:fld id="{6ABB724C-2630-4C57-9104-6C4B70F10AA7}" type="slidenum">
              <a:rPr lang="en-US" altLang="en-US"/>
              <a:pPr/>
              <a:t>‹#›</a:t>
            </a:fld>
            <a:endParaRPr lang="en-US" altLang="en-US"/>
          </a:p>
        </p:txBody>
      </p:sp>
    </p:spTree>
    <p:extLst>
      <p:ext uri="{BB962C8B-B14F-4D97-AF65-F5344CB8AC3E}">
        <p14:creationId xmlns:p14="http://schemas.microsoft.com/office/powerpoint/2010/main" val="206785284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666F7-2140-465C-9E34-2DC64FCA8B3E}"/>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29DA03-5D24-425E-AF45-80A81B05C1D5}"/>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CD2C7C-2A21-47C2-8EAC-86CC1E9D1D7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BDDB17-218D-46C9-BE2F-DCB1E91A6E4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4879E10-09F1-409C-9AD3-F66AEDF2622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CB861DE-9476-4EE5-B9A8-331FF54D0752}"/>
              </a:ext>
            </a:extLst>
          </p:cNvPr>
          <p:cNvSpPr>
            <a:spLocks noGrp="1"/>
          </p:cNvSpPr>
          <p:nvPr>
            <p:ph type="sldNum" sz="quarter" idx="12"/>
          </p:nvPr>
        </p:nvSpPr>
        <p:spPr/>
        <p:txBody>
          <a:bodyPr/>
          <a:lstStyle>
            <a:lvl1pPr>
              <a:defRPr/>
            </a:lvl1pPr>
          </a:lstStyle>
          <a:p>
            <a:fld id="{AC712D41-B679-4702-93A6-51223FA7F029}" type="slidenum">
              <a:rPr lang="en-US" altLang="en-US"/>
              <a:pPr/>
              <a:t>‹#›</a:t>
            </a:fld>
            <a:endParaRPr lang="en-US" altLang="en-US"/>
          </a:p>
        </p:txBody>
      </p:sp>
    </p:spTree>
    <p:extLst>
      <p:ext uri="{BB962C8B-B14F-4D97-AF65-F5344CB8AC3E}">
        <p14:creationId xmlns:p14="http://schemas.microsoft.com/office/powerpoint/2010/main" val="39919687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3/8/2020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07457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D74C-C77C-490C-B0BB-5D69A491AC81}"/>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972542-8E59-4961-AE7E-220BE12652C3}"/>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9C26C6-EA49-43CD-A0E2-ACE27B398B8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00FF9C-5F46-4E83-861F-0281E4B3282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0D04A4F-8314-4F2F-BC30-815F52AB078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F75C766-CF75-4591-A509-8D20C7EBF8BB}"/>
              </a:ext>
            </a:extLst>
          </p:cNvPr>
          <p:cNvSpPr>
            <a:spLocks noGrp="1"/>
          </p:cNvSpPr>
          <p:nvPr>
            <p:ph type="sldNum" sz="quarter" idx="12"/>
          </p:nvPr>
        </p:nvSpPr>
        <p:spPr/>
        <p:txBody>
          <a:bodyPr/>
          <a:lstStyle>
            <a:lvl1pPr>
              <a:defRPr/>
            </a:lvl1pPr>
          </a:lstStyle>
          <a:p>
            <a:fld id="{E540CA5A-B50E-4B29-B051-2D2ADB47F531}" type="slidenum">
              <a:rPr lang="en-US" altLang="en-US"/>
              <a:pPr/>
              <a:t>‹#›</a:t>
            </a:fld>
            <a:endParaRPr lang="en-US" altLang="en-US"/>
          </a:p>
        </p:txBody>
      </p:sp>
    </p:spTree>
    <p:extLst>
      <p:ext uri="{BB962C8B-B14F-4D97-AF65-F5344CB8AC3E}">
        <p14:creationId xmlns:p14="http://schemas.microsoft.com/office/powerpoint/2010/main" val="566428847"/>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06A9-6DC1-4790-86B9-6DC7B50F9A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E2E091-2AEF-4B58-9F86-C5D97BF50A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73D0AB-F238-4931-BD9E-799528E8DE2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BBFD904-413D-496B-821D-8D5890B405D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8785273-C3B5-4728-8EA5-861E453437AD}"/>
              </a:ext>
            </a:extLst>
          </p:cNvPr>
          <p:cNvSpPr>
            <a:spLocks noGrp="1"/>
          </p:cNvSpPr>
          <p:nvPr>
            <p:ph type="sldNum" sz="quarter" idx="12"/>
          </p:nvPr>
        </p:nvSpPr>
        <p:spPr/>
        <p:txBody>
          <a:bodyPr/>
          <a:lstStyle>
            <a:lvl1pPr>
              <a:defRPr/>
            </a:lvl1pPr>
          </a:lstStyle>
          <a:p>
            <a:fld id="{BC8EB36F-2E76-461D-BB58-27BFD7C5E770}" type="slidenum">
              <a:rPr lang="en-US" altLang="en-US"/>
              <a:pPr/>
              <a:t>‹#›</a:t>
            </a:fld>
            <a:endParaRPr lang="en-US" altLang="en-US"/>
          </a:p>
        </p:txBody>
      </p:sp>
    </p:spTree>
    <p:extLst>
      <p:ext uri="{BB962C8B-B14F-4D97-AF65-F5344CB8AC3E}">
        <p14:creationId xmlns:p14="http://schemas.microsoft.com/office/powerpoint/2010/main" val="108997489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E24056-8443-4EC9-BA50-966C676658E5}"/>
              </a:ext>
            </a:extLst>
          </p:cNvPr>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DB7626-6D2E-4FA2-8DE2-3F2E88672A20}"/>
              </a:ext>
            </a:extLst>
          </p:cNvPr>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B5944-2311-4415-9CEB-9838A83A0BC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E438C1C-6E39-431A-8F40-C2E7BB27173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B299B8D-D1B0-4047-9088-3EDCB1D44EA6}"/>
              </a:ext>
            </a:extLst>
          </p:cNvPr>
          <p:cNvSpPr>
            <a:spLocks noGrp="1"/>
          </p:cNvSpPr>
          <p:nvPr>
            <p:ph type="sldNum" sz="quarter" idx="12"/>
          </p:nvPr>
        </p:nvSpPr>
        <p:spPr/>
        <p:txBody>
          <a:bodyPr/>
          <a:lstStyle>
            <a:lvl1pPr>
              <a:defRPr/>
            </a:lvl1pPr>
          </a:lstStyle>
          <a:p>
            <a:fld id="{5211BFE4-2763-4BE2-ABAF-C659C5A7D0F1}" type="slidenum">
              <a:rPr lang="en-US" altLang="en-US"/>
              <a:pPr/>
              <a:t>‹#›</a:t>
            </a:fld>
            <a:endParaRPr lang="en-US" altLang="en-US"/>
          </a:p>
        </p:txBody>
      </p:sp>
    </p:spTree>
    <p:extLst>
      <p:ext uri="{BB962C8B-B14F-4D97-AF65-F5344CB8AC3E}">
        <p14:creationId xmlns:p14="http://schemas.microsoft.com/office/powerpoint/2010/main" val="41557859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0"/>
            <a:ext cx="10363200" cy="2505075"/>
          </a:xfrm>
        </p:spPr>
        <p:txBody>
          <a:bodyPr vert="horz" lIns="91440" tIns="45720" rIns="91440" bIns="45720" rtlCol="0" anchor="b">
            <a:noAutofit/>
          </a:bodyPr>
          <a:lstStyle>
            <a:lvl1pPr>
              <a:defRPr lang="en-US" dirty="0"/>
            </a:lvl1pPr>
          </a:lstStyle>
          <a:p>
            <a:pPr lvl="0"/>
            <a:r>
              <a:rPr lang="en-US"/>
              <a:t>Click to edit Master title style</a:t>
            </a:r>
            <a:endParaRPr lang="en-US" dirty="0"/>
          </a:p>
        </p:txBody>
      </p:sp>
      <p:sp>
        <p:nvSpPr>
          <p:cNvPr id="3" name="Text Placeholder 2"/>
          <p:cNvSpPr>
            <a:spLocks noGrp="1"/>
          </p:cNvSpPr>
          <p:nvPr>
            <p:ph type="body" idx="1"/>
          </p:nvPr>
        </p:nvSpPr>
        <p:spPr>
          <a:xfrm>
            <a:off x="963084" y="2697163"/>
            <a:ext cx="10363200" cy="11318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3/8/2020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03804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Content Placeholder 8"/>
          <p:cNvSpPr>
            <a:spLocks noGrp="1"/>
          </p:cNvSpPr>
          <p:nvPr>
            <p:ph sz="quarter" idx="13"/>
          </p:nvPr>
        </p:nvSpPr>
        <p:spPr>
          <a:xfrm>
            <a:off x="612805" y="1828800"/>
            <a:ext cx="5388864" cy="3429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828785"/>
            <a:ext cx="5384800" cy="3429015"/>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t>Add a footer</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67205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840825"/>
            <a:ext cx="5386917" cy="609600"/>
          </a:xfrm>
        </p:spPr>
        <p:txBody>
          <a:bodyPr anchor="b">
            <a:noAutofit/>
          </a:bodyPr>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609600" y="2453473"/>
            <a:ext cx="5388864" cy="28340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1" y="1840825"/>
            <a:ext cx="5389033" cy="609600"/>
          </a:xfrm>
        </p:spPr>
        <p:txBody>
          <a:bodyPr anchor="b">
            <a:noAutofit/>
          </a:bodyPr>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12"/>
          <p:cNvSpPr>
            <a:spLocks noGrp="1"/>
          </p:cNvSpPr>
          <p:nvPr>
            <p:ph sz="quarter" idx="14"/>
          </p:nvPr>
        </p:nvSpPr>
        <p:spPr>
          <a:xfrm>
            <a:off x="6201237" y="2453474"/>
            <a:ext cx="5388864" cy="2833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3/8/2020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0106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3/8/2020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30002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3/8/2020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69437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2"/>
            <a:ext cx="6661151" cy="49847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2819399"/>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3/8/2020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6157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10835" y="1597800"/>
            <a:ext cx="8072965" cy="38552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579250"/>
            <a:ext cx="7615765" cy="533400"/>
          </a:xfrm>
        </p:spPr>
        <p:txBody>
          <a:bodyPr>
            <a:normAutofit/>
          </a:bodyPr>
          <a:lstStyle>
            <a:lvl1pPr marL="0" indent="0" algn="ctr">
              <a:buNone/>
              <a:defRPr sz="16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a:t>Add a footer</a:t>
            </a:r>
          </a:p>
        </p:txBody>
      </p:sp>
      <p:sp>
        <p:nvSpPr>
          <p:cNvPr id="5" name="Date Placeholder 4"/>
          <p:cNvSpPr>
            <a:spLocks noGrp="1"/>
          </p:cNvSpPr>
          <p:nvPr>
            <p:ph type="dt" sz="half" idx="10"/>
          </p:nvPr>
        </p:nvSpPr>
        <p:spPr/>
        <p:txBody>
          <a:bodyPr/>
          <a:lstStyle>
            <a:lvl1pPr>
              <a:defRPr>
                <a:solidFill>
                  <a:schemeClr val="tx2"/>
                </a:solidFill>
              </a:defRPr>
            </a:lvl1pPr>
          </a:lstStyle>
          <a:p>
            <a:fld id="{349BF3EA-1A78-4F07-BDC0-C8A1BD461199}" type="datetimeFigureOut">
              <a:rPr lang="en-US" smtClean="0"/>
              <a:pPr/>
              <a:t>3/8/2020</a:t>
            </a:fld>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33718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846262"/>
            <a:ext cx="10972800" cy="34194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692275" y="6137408"/>
            <a:ext cx="3654313" cy="365125"/>
          </a:xfrm>
          <a:prstGeom prst="rect">
            <a:avLst/>
          </a:prstGeom>
        </p:spPr>
        <p:txBody>
          <a:bodyPr vert="horz" lIns="45720" tIns="45720" rIns="91440" bIns="45720" rtlCol="0" anchor="ctr"/>
          <a:lstStyle>
            <a:lvl1pPr algn="l">
              <a:defRPr sz="1200">
                <a:solidFill>
                  <a:schemeClr val="tx2"/>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7303488" y="6137408"/>
            <a:ext cx="1173043" cy="365125"/>
          </a:xfrm>
          <a:prstGeom prst="rect">
            <a:avLst/>
          </a:prstGeom>
        </p:spPr>
        <p:txBody>
          <a:bodyPr vert="horz" lIns="91440" tIns="45720" rIns="45720" bIns="45720" rtlCol="0" anchor="ctr"/>
          <a:lstStyle>
            <a:lvl1pPr algn="r">
              <a:defRPr sz="1200">
                <a:solidFill>
                  <a:schemeClr val="tx2"/>
                </a:solidFill>
                <a:latin typeface="Century Gothic" pitchFamily="34" charset="0"/>
              </a:defRPr>
            </a:lvl1pPr>
          </a:lstStyle>
          <a:p>
            <a:fld id="{349BF3EA-1A78-4F07-BDC0-C8A1BD461199}" type="datetimeFigureOut">
              <a:rPr lang="en-US" smtClean="0"/>
              <a:pPr/>
              <a:t>3/8/2020</a:t>
            </a:fld>
            <a:endParaRPr lang="en-US"/>
          </a:p>
        </p:txBody>
      </p:sp>
      <p:sp>
        <p:nvSpPr>
          <p:cNvPr id="6" name="Slide Number Placeholder 5"/>
          <p:cNvSpPr>
            <a:spLocks noGrp="1"/>
          </p:cNvSpPr>
          <p:nvPr>
            <p:ph type="sldNum" sz="quarter" idx="4"/>
          </p:nvPr>
        </p:nvSpPr>
        <p:spPr>
          <a:xfrm>
            <a:off x="9433430" y="6137408"/>
            <a:ext cx="749300" cy="365125"/>
          </a:xfrm>
          <a:prstGeom prst="rect">
            <a:avLst/>
          </a:prstGeom>
        </p:spPr>
        <p:txBody>
          <a:bodyPr vert="horz" lIns="27432" tIns="45720" rIns="45720" bIns="45720" rtlCol="0" anchor="ctr"/>
          <a:lstStyle>
            <a:lvl1pPr algn="l">
              <a:defRPr sz="1200">
                <a:solidFill>
                  <a:schemeClr val="tx2"/>
                </a:solidFill>
                <a:latin typeface="Century Gothic" pitchFamily="34" charset="0"/>
              </a:defRPr>
            </a:lvl1pPr>
          </a:lstStyle>
          <a:p>
            <a:fld id="{401CF334-2D5C-4859-84A6-CA7E6E43FAEB}" type="slidenum">
              <a:rPr lang="en-US" smtClean="0"/>
              <a:pPr/>
              <a:t>‹#›</a:t>
            </a:fld>
            <a:endParaRPr lang="en-US"/>
          </a:p>
        </p:txBody>
      </p:sp>
      <p:grpSp>
        <p:nvGrpSpPr>
          <p:cNvPr id="7" name="Group 6" descr="Shrubs on seashore">
            <a:extLst>
              <a:ext uri="{FF2B5EF4-FFF2-40B4-BE49-F238E27FC236}">
                <a16:creationId xmlns:a16="http://schemas.microsoft.com/office/drawing/2014/main" id="{32ABC1A6-8856-41D7-BF42-7ED8D4AC1C81}"/>
              </a:ext>
            </a:extLst>
          </p:cNvPr>
          <p:cNvGrpSpPr/>
          <p:nvPr userDrawn="1"/>
        </p:nvGrpSpPr>
        <p:grpSpPr>
          <a:xfrm>
            <a:off x="11112" y="4291013"/>
            <a:ext cx="12180887" cy="2589212"/>
            <a:chOff x="11112" y="4291013"/>
            <a:chExt cx="12180887" cy="2589212"/>
          </a:xfrm>
        </p:grpSpPr>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2"/>
                </a:solidFill>
              </a:endParaRPr>
            </a:p>
          </p:txBody>
        </p:sp>
        <p:sp>
          <p:nvSpPr>
            <p:cNvPr id="10" name="Freeform 2"/>
            <p:cNvSpPr>
              <a:spLocks/>
            </p:cNvSpPr>
            <p:nvPr/>
          </p:nvSpPr>
          <p:spPr bwMode="ltGray">
            <a:xfrm>
              <a:off x="11112" y="6456363"/>
              <a:ext cx="12180887" cy="423862"/>
            </a:xfrm>
            <a:custGeom>
              <a:avLst/>
              <a:gdLst>
                <a:gd name="T0" fmla="*/ 0 w 5760"/>
                <a:gd name="T1" fmla="*/ 266 h 267"/>
                <a:gd name="T2" fmla="*/ 5759 w 5760"/>
                <a:gd name="T3" fmla="*/ 266 h 267"/>
                <a:gd name="T4" fmla="*/ 5759 w 5760"/>
                <a:gd name="T5" fmla="*/ 81 h 267"/>
                <a:gd name="T6" fmla="*/ 5573 w 5760"/>
                <a:gd name="T7" fmla="*/ 111 h 267"/>
                <a:gd name="T8" fmla="*/ 5104 w 5760"/>
                <a:gd name="T9" fmla="*/ 131 h 267"/>
                <a:gd name="T10" fmla="*/ 4602 w 5760"/>
                <a:gd name="T11" fmla="*/ 101 h 267"/>
                <a:gd name="T12" fmla="*/ 4143 w 5760"/>
                <a:gd name="T13" fmla="*/ 141 h 267"/>
                <a:gd name="T14" fmla="*/ 3918 w 5760"/>
                <a:gd name="T15" fmla="*/ 141 h 267"/>
                <a:gd name="T16" fmla="*/ 3790 w 5760"/>
                <a:gd name="T17" fmla="*/ 131 h 267"/>
                <a:gd name="T18" fmla="*/ 3459 w 5760"/>
                <a:gd name="T19" fmla="*/ 81 h 267"/>
                <a:gd name="T20" fmla="*/ 2979 w 5760"/>
                <a:gd name="T21" fmla="*/ 91 h 267"/>
                <a:gd name="T22" fmla="*/ 2733 w 5760"/>
                <a:gd name="T23" fmla="*/ 20 h 267"/>
                <a:gd name="T24" fmla="*/ 2434 w 5760"/>
                <a:gd name="T25" fmla="*/ 51 h 267"/>
                <a:gd name="T26" fmla="*/ 2220 w 5760"/>
                <a:gd name="T27" fmla="*/ 81 h 267"/>
                <a:gd name="T28" fmla="*/ 2050 w 5760"/>
                <a:gd name="T29" fmla="*/ 91 h 267"/>
                <a:gd name="T30" fmla="*/ 1751 w 5760"/>
                <a:gd name="T31" fmla="*/ 71 h 267"/>
                <a:gd name="T32" fmla="*/ 1441 w 5760"/>
                <a:gd name="T33" fmla="*/ 51 h 267"/>
                <a:gd name="T34" fmla="*/ 1131 w 5760"/>
                <a:gd name="T35" fmla="*/ 20 h 267"/>
                <a:gd name="T36" fmla="*/ 757 w 5760"/>
                <a:gd name="T37" fmla="*/ 40 h 267"/>
                <a:gd name="T38" fmla="*/ 384 w 5760"/>
                <a:gd name="T39" fmla="*/ 71 h 267"/>
                <a:gd name="T40" fmla="*/ 128 w 5760"/>
                <a:gd name="T41" fmla="*/ 10 h 267"/>
                <a:gd name="T42" fmla="*/ 0 w 5760"/>
                <a:gd name="T43" fmla="*/ 0 h 267"/>
                <a:gd name="T44" fmla="*/ 0 w 5760"/>
                <a:gd name="T45" fmla="*/ 266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 name="Group 68"/>
            <p:cNvGrpSpPr>
              <a:grpSpLocks/>
            </p:cNvGrpSpPr>
            <p:nvPr/>
          </p:nvGrpSpPr>
          <p:grpSpPr bwMode="auto">
            <a:xfrm>
              <a:off x="68263" y="4291013"/>
              <a:ext cx="2384425" cy="2447925"/>
              <a:chOff x="43" y="2703"/>
              <a:chExt cx="1502" cy="1542"/>
            </a:xfrm>
          </p:grpSpPr>
          <p:grpSp>
            <p:nvGrpSpPr>
              <p:cNvPr id="55" name="Group 28"/>
              <p:cNvGrpSpPr>
                <a:grpSpLocks/>
              </p:cNvGrpSpPr>
              <p:nvPr/>
            </p:nvGrpSpPr>
            <p:grpSpPr bwMode="auto">
              <a:xfrm>
                <a:off x="106" y="2703"/>
                <a:ext cx="1387" cy="1542"/>
                <a:chOff x="106" y="2703"/>
                <a:chExt cx="1387" cy="1542"/>
              </a:xfrm>
            </p:grpSpPr>
            <p:grpSp>
              <p:nvGrpSpPr>
                <p:cNvPr id="95" name="Group 5"/>
                <p:cNvGrpSpPr>
                  <a:grpSpLocks/>
                </p:cNvGrpSpPr>
                <p:nvPr/>
              </p:nvGrpSpPr>
              <p:grpSpPr bwMode="auto">
                <a:xfrm>
                  <a:off x="506" y="3583"/>
                  <a:ext cx="135" cy="584"/>
                  <a:chOff x="506" y="3583"/>
                  <a:chExt cx="135" cy="584"/>
                </a:xfrm>
              </p:grpSpPr>
              <p:sp>
                <p:nvSpPr>
                  <p:cNvPr id="118" name="Freeform 3"/>
                  <p:cNvSpPr>
                    <a:spLocks/>
                  </p:cNvSpPr>
                  <p:nvPr/>
                </p:nvSpPr>
                <p:spPr bwMode="ltGray">
                  <a:xfrm>
                    <a:off x="509" y="3861"/>
                    <a:ext cx="132" cy="239"/>
                  </a:xfrm>
                  <a:custGeom>
                    <a:avLst/>
                    <a:gdLst>
                      <a:gd name="T0" fmla="*/ 0 w 132"/>
                      <a:gd name="T1" fmla="*/ 238 h 239"/>
                      <a:gd name="T2" fmla="*/ 19 w 132"/>
                      <a:gd name="T3" fmla="*/ 184 h 239"/>
                      <a:gd name="T4" fmla="*/ 36 w 132"/>
                      <a:gd name="T5" fmla="*/ 126 h 239"/>
                      <a:gd name="T6" fmla="*/ 44 w 132"/>
                      <a:gd name="T7" fmla="*/ 100 h 239"/>
                      <a:gd name="T8" fmla="*/ 55 w 132"/>
                      <a:gd name="T9" fmla="*/ 70 h 239"/>
                      <a:gd name="T10" fmla="*/ 72 w 132"/>
                      <a:gd name="T11" fmla="*/ 39 h 239"/>
                      <a:gd name="T12" fmla="*/ 83 w 132"/>
                      <a:gd name="T13" fmla="*/ 19 h 239"/>
                      <a:gd name="T14" fmla="*/ 93 w 132"/>
                      <a:gd name="T15" fmla="*/ 10 h 239"/>
                      <a:gd name="T16" fmla="*/ 105 w 132"/>
                      <a:gd name="T17" fmla="*/ 2 h 239"/>
                      <a:gd name="T18" fmla="*/ 118 w 132"/>
                      <a:gd name="T19" fmla="*/ 0 h 239"/>
                      <a:gd name="T20" fmla="*/ 124 w 132"/>
                      <a:gd name="T21" fmla="*/ 6 h 239"/>
                      <a:gd name="T22" fmla="*/ 131 w 132"/>
                      <a:gd name="T23" fmla="*/ 2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 name="Freeform 4"/>
                  <p:cNvSpPr>
                    <a:spLocks/>
                  </p:cNvSpPr>
                  <p:nvPr/>
                </p:nvSpPr>
                <p:spPr bwMode="ltGray">
                  <a:xfrm>
                    <a:off x="506" y="3583"/>
                    <a:ext cx="90" cy="584"/>
                  </a:xfrm>
                  <a:custGeom>
                    <a:avLst/>
                    <a:gdLst>
                      <a:gd name="T0" fmla="*/ 0 w 90"/>
                      <a:gd name="T1" fmla="*/ 583 h 584"/>
                      <a:gd name="T2" fmla="*/ 0 w 90"/>
                      <a:gd name="T3" fmla="*/ 528 h 584"/>
                      <a:gd name="T4" fmla="*/ 0 w 90"/>
                      <a:gd name="T5" fmla="*/ 487 h 584"/>
                      <a:gd name="T6" fmla="*/ 2 w 90"/>
                      <a:gd name="T7" fmla="*/ 458 h 584"/>
                      <a:gd name="T8" fmla="*/ 2 w 90"/>
                      <a:gd name="T9" fmla="*/ 423 h 584"/>
                      <a:gd name="T10" fmla="*/ 2 w 90"/>
                      <a:gd name="T11" fmla="*/ 387 h 584"/>
                      <a:gd name="T12" fmla="*/ 3 w 90"/>
                      <a:gd name="T13" fmla="*/ 357 h 584"/>
                      <a:gd name="T14" fmla="*/ 5 w 90"/>
                      <a:gd name="T15" fmla="*/ 329 h 584"/>
                      <a:gd name="T16" fmla="*/ 8 w 90"/>
                      <a:gd name="T17" fmla="*/ 280 h 584"/>
                      <a:gd name="T18" fmla="*/ 13 w 90"/>
                      <a:gd name="T19" fmla="*/ 227 h 584"/>
                      <a:gd name="T20" fmla="*/ 19 w 90"/>
                      <a:gd name="T21" fmla="*/ 173 h 584"/>
                      <a:gd name="T22" fmla="*/ 23 w 90"/>
                      <a:gd name="T23" fmla="*/ 116 h 584"/>
                      <a:gd name="T24" fmla="*/ 27 w 90"/>
                      <a:gd name="T25" fmla="*/ 81 h 584"/>
                      <a:gd name="T26" fmla="*/ 30 w 90"/>
                      <a:gd name="T27" fmla="*/ 68 h 584"/>
                      <a:gd name="T28" fmla="*/ 38 w 90"/>
                      <a:gd name="T29" fmla="*/ 45 h 584"/>
                      <a:gd name="T30" fmla="*/ 46 w 90"/>
                      <a:gd name="T31" fmla="*/ 28 h 584"/>
                      <a:gd name="T32" fmla="*/ 55 w 90"/>
                      <a:gd name="T33" fmla="*/ 15 h 584"/>
                      <a:gd name="T34" fmla="*/ 63 w 90"/>
                      <a:gd name="T35" fmla="*/ 3 h 584"/>
                      <a:gd name="T36" fmla="*/ 69 w 90"/>
                      <a:gd name="T37" fmla="*/ 0 h 584"/>
                      <a:gd name="T38" fmla="*/ 78 w 90"/>
                      <a:gd name="T39" fmla="*/ 0 h 584"/>
                      <a:gd name="T40" fmla="*/ 86 w 90"/>
                      <a:gd name="T41" fmla="*/ 4 h 584"/>
                      <a:gd name="T42" fmla="*/ 89 w 90"/>
                      <a:gd name="T43" fmla="*/ 1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6" name="Group 8"/>
                <p:cNvGrpSpPr>
                  <a:grpSpLocks/>
                </p:cNvGrpSpPr>
                <p:nvPr/>
              </p:nvGrpSpPr>
              <p:grpSpPr bwMode="auto">
                <a:xfrm>
                  <a:off x="243" y="3542"/>
                  <a:ext cx="270" cy="631"/>
                  <a:chOff x="243" y="3542"/>
                  <a:chExt cx="270" cy="631"/>
                </a:xfrm>
              </p:grpSpPr>
              <p:sp>
                <p:nvSpPr>
                  <p:cNvPr id="116" name="Freeform 6"/>
                  <p:cNvSpPr>
                    <a:spLocks/>
                  </p:cNvSpPr>
                  <p:nvPr/>
                </p:nvSpPr>
                <p:spPr bwMode="ltGray">
                  <a:xfrm>
                    <a:off x="350" y="3908"/>
                    <a:ext cx="163" cy="265"/>
                  </a:xfrm>
                  <a:custGeom>
                    <a:avLst/>
                    <a:gdLst>
                      <a:gd name="T0" fmla="*/ 162 w 163"/>
                      <a:gd name="T1" fmla="*/ 264 h 265"/>
                      <a:gd name="T2" fmla="*/ 138 w 163"/>
                      <a:gd name="T3" fmla="*/ 239 h 265"/>
                      <a:gd name="T4" fmla="*/ 128 w 163"/>
                      <a:gd name="T5" fmla="*/ 222 h 265"/>
                      <a:gd name="T6" fmla="*/ 122 w 163"/>
                      <a:gd name="T7" fmla="*/ 210 h 265"/>
                      <a:gd name="T8" fmla="*/ 86 w 163"/>
                      <a:gd name="T9" fmla="*/ 88 h 265"/>
                      <a:gd name="T10" fmla="*/ 66 w 163"/>
                      <a:gd name="T11" fmla="*/ 49 h 265"/>
                      <a:gd name="T12" fmla="*/ 52 w 163"/>
                      <a:gd name="T13" fmla="*/ 24 h 265"/>
                      <a:gd name="T14" fmla="*/ 41 w 163"/>
                      <a:gd name="T15" fmla="*/ 13 h 265"/>
                      <a:gd name="T16" fmla="*/ 27 w 163"/>
                      <a:gd name="T17" fmla="*/ 3 h 265"/>
                      <a:gd name="T18" fmla="*/ 15 w 163"/>
                      <a:gd name="T19" fmla="*/ 0 h 265"/>
                      <a:gd name="T20" fmla="*/ 5 w 163"/>
                      <a:gd name="T21" fmla="*/ 2 h 265"/>
                      <a:gd name="T22" fmla="*/ 0 w 163"/>
                      <a:gd name="T23" fmla="*/ 17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 name="Freeform 7"/>
                  <p:cNvSpPr>
                    <a:spLocks/>
                  </p:cNvSpPr>
                  <p:nvPr/>
                </p:nvSpPr>
                <p:spPr bwMode="ltGray">
                  <a:xfrm>
                    <a:off x="243" y="3542"/>
                    <a:ext cx="250" cy="628"/>
                  </a:xfrm>
                  <a:custGeom>
                    <a:avLst/>
                    <a:gdLst>
                      <a:gd name="T0" fmla="*/ 249 w 250"/>
                      <a:gd name="T1" fmla="*/ 627 h 628"/>
                      <a:gd name="T2" fmla="*/ 242 w 250"/>
                      <a:gd name="T3" fmla="*/ 577 h 628"/>
                      <a:gd name="T4" fmla="*/ 164 w 250"/>
                      <a:gd name="T5" fmla="*/ 237 h 628"/>
                      <a:gd name="T6" fmla="*/ 128 w 250"/>
                      <a:gd name="T7" fmla="*/ 132 h 628"/>
                      <a:gd name="T8" fmla="*/ 118 w 250"/>
                      <a:gd name="T9" fmla="*/ 97 h 628"/>
                      <a:gd name="T10" fmla="*/ 105 w 250"/>
                      <a:gd name="T11" fmla="*/ 57 h 628"/>
                      <a:gd name="T12" fmla="*/ 90 w 250"/>
                      <a:gd name="T13" fmla="*/ 27 h 628"/>
                      <a:gd name="T14" fmla="*/ 75 w 250"/>
                      <a:gd name="T15" fmla="*/ 11 h 628"/>
                      <a:gd name="T16" fmla="*/ 57 w 250"/>
                      <a:gd name="T17" fmla="*/ 0 h 628"/>
                      <a:gd name="T18" fmla="*/ 38 w 250"/>
                      <a:gd name="T19" fmla="*/ 0 h 628"/>
                      <a:gd name="T20" fmla="*/ 26 w 250"/>
                      <a:gd name="T21" fmla="*/ 12 h 628"/>
                      <a:gd name="T22" fmla="*/ 0 w 250"/>
                      <a:gd name="T23" fmla="*/ 7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7" name="Freeform 9"/>
                <p:cNvSpPr>
                  <a:spLocks/>
                </p:cNvSpPr>
                <p:nvPr/>
              </p:nvSpPr>
              <p:spPr bwMode="ltGray">
                <a:xfrm>
                  <a:off x="351" y="3908"/>
                  <a:ext cx="59" cy="262"/>
                </a:xfrm>
                <a:custGeom>
                  <a:avLst/>
                  <a:gdLst>
                    <a:gd name="T0" fmla="*/ 0 w 59"/>
                    <a:gd name="T1" fmla="*/ 261 h 262"/>
                    <a:gd name="T2" fmla="*/ 8 w 59"/>
                    <a:gd name="T3" fmla="*/ 202 h 262"/>
                    <a:gd name="T4" fmla="*/ 15 w 59"/>
                    <a:gd name="T5" fmla="*/ 138 h 262"/>
                    <a:gd name="T6" fmla="*/ 19 w 59"/>
                    <a:gd name="T7" fmla="*/ 110 h 262"/>
                    <a:gd name="T8" fmla="*/ 24 w 59"/>
                    <a:gd name="T9" fmla="*/ 77 h 262"/>
                    <a:gd name="T10" fmla="*/ 31 w 59"/>
                    <a:gd name="T11" fmla="*/ 43 h 262"/>
                    <a:gd name="T12" fmla="*/ 36 w 59"/>
                    <a:gd name="T13" fmla="*/ 21 h 262"/>
                    <a:gd name="T14" fmla="*/ 41 w 59"/>
                    <a:gd name="T15" fmla="*/ 11 h 262"/>
                    <a:gd name="T16" fmla="*/ 46 w 59"/>
                    <a:gd name="T17" fmla="*/ 2 h 262"/>
                    <a:gd name="T18" fmla="*/ 52 w 59"/>
                    <a:gd name="T19" fmla="*/ 0 h 262"/>
                    <a:gd name="T20" fmla="*/ 55 w 59"/>
                    <a:gd name="T21" fmla="*/ 7 h 262"/>
                    <a:gd name="T22" fmla="*/ 58 w 59"/>
                    <a:gd name="T23" fmla="*/ 2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 name="Freeform 10"/>
                <p:cNvSpPr>
                  <a:spLocks/>
                </p:cNvSpPr>
                <p:nvPr/>
              </p:nvSpPr>
              <p:spPr bwMode="ltGray">
                <a:xfrm>
                  <a:off x="349" y="3605"/>
                  <a:ext cx="41" cy="640"/>
                </a:xfrm>
                <a:custGeom>
                  <a:avLst/>
                  <a:gdLst>
                    <a:gd name="T0" fmla="*/ 0 w 41"/>
                    <a:gd name="T1" fmla="*/ 639 h 640"/>
                    <a:gd name="T2" fmla="*/ 0 w 41"/>
                    <a:gd name="T3" fmla="*/ 579 h 640"/>
                    <a:gd name="T4" fmla="*/ 0 w 41"/>
                    <a:gd name="T5" fmla="*/ 534 h 640"/>
                    <a:gd name="T6" fmla="*/ 0 w 41"/>
                    <a:gd name="T7" fmla="*/ 503 h 640"/>
                    <a:gd name="T8" fmla="*/ 1 w 41"/>
                    <a:gd name="T9" fmla="*/ 464 h 640"/>
                    <a:gd name="T10" fmla="*/ 1 w 41"/>
                    <a:gd name="T11" fmla="*/ 424 h 640"/>
                    <a:gd name="T12" fmla="*/ 1 w 41"/>
                    <a:gd name="T13" fmla="*/ 391 h 640"/>
                    <a:gd name="T14" fmla="*/ 2 w 41"/>
                    <a:gd name="T15" fmla="*/ 361 h 640"/>
                    <a:gd name="T16" fmla="*/ 4 w 41"/>
                    <a:gd name="T17" fmla="*/ 307 h 640"/>
                    <a:gd name="T18" fmla="*/ 5 w 41"/>
                    <a:gd name="T19" fmla="*/ 249 h 640"/>
                    <a:gd name="T20" fmla="*/ 8 w 41"/>
                    <a:gd name="T21" fmla="*/ 190 h 640"/>
                    <a:gd name="T22" fmla="*/ 10 w 41"/>
                    <a:gd name="T23" fmla="*/ 127 h 640"/>
                    <a:gd name="T24" fmla="*/ 12 w 41"/>
                    <a:gd name="T25" fmla="*/ 89 h 640"/>
                    <a:gd name="T26" fmla="*/ 13 w 41"/>
                    <a:gd name="T27" fmla="*/ 75 h 640"/>
                    <a:gd name="T28" fmla="*/ 17 w 41"/>
                    <a:gd name="T29" fmla="*/ 49 h 640"/>
                    <a:gd name="T30" fmla="*/ 20 w 41"/>
                    <a:gd name="T31" fmla="*/ 31 h 640"/>
                    <a:gd name="T32" fmla="*/ 24 w 41"/>
                    <a:gd name="T33" fmla="*/ 16 h 640"/>
                    <a:gd name="T34" fmla="*/ 28 w 41"/>
                    <a:gd name="T35" fmla="*/ 3 h 640"/>
                    <a:gd name="T36" fmla="*/ 31 w 41"/>
                    <a:gd name="T37" fmla="*/ 0 h 640"/>
                    <a:gd name="T38" fmla="*/ 35 w 41"/>
                    <a:gd name="T39" fmla="*/ 0 h 640"/>
                    <a:gd name="T40" fmla="*/ 38 w 41"/>
                    <a:gd name="T41" fmla="*/ 5 h 640"/>
                    <a:gd name="T42" fmla="*/ 40 w 41"/>
                    <a:gd name="T43" fmla="*/ 1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 name="Freeform 11"/>
                <p:cNvSpPr>
                  <a:spLocks/>
                </p:cNvSpPr>
                <p:nvPr/>
              </p:nvSpPr>
              <p:spPr bwMode="ltGray">
                <a:xfrm>
                  <a:off x="106" y="3013"/>
                  <a:ext cx="140" cy="1097"/>
                </a:xfrm>
                <a:custGeom>
                  <a:avLst/>
                  <a:gdLst>
                    <a:gd name="T0" fmla="*/ 139 w 140"/>
                    <a:gd name="T1" fmla="*/ 1096 h 1097"/>
                    <a:gd name="T2" fmla="*/ 135 w 140"/>
                    <a:gd name="T3" fmla="*/ 1009 h 1097"/>
                    <a:gd name="T4" fmla="*/ 90 w 140"/>
                    <a:gd name="T5" fmla="*/ 415 h 1097"/>
                    <a:gd name="T6" fmla="*/ 71 w 140"/>
                    <a:gd name="T7" fmla="*/ 230 h 1097"/>
                    <a:gd name="T8" fmla="*/ 66 w 140"/>
                    <a:gd name="T9" fmla="*/ 170 h 1097"/>
                    <a:gd name="T10" fmla="*/ 58 w 140"/>
                    <a:gd name="T11" fmla="*/ 100 h 1097"/>
                    <a:gd name="T12" fmla="*/ 50 w 140"/>
                    <a:gd name="T13" fmla="*/ 47 h 1097"/>
                    <a:gd name="T14" fmla="*/ 41 w 140"/>
                    <a:gd name="T15" fmla="*/ 19 h 1097"/>
                    <a:gd name="T16" fmla="*/ 32 w 140"/>
                    <a:gd name="T17" fmla="*/ 1 h 1097"/>
                    <a:gd name="T18" fmla="*/ 21 w 140"/>
                    <a:gd name="T19" fmla="*/ 0 h 1097"/>
                    <a:gd name="T20" fmla="*/ 14 w 140"/>
                    <a:gd name="T21" fmla="*/ 21 h 1097"/>
                    <a:gd name="T22" fmla="*/ 0 w 140"/>
                    <a:gd name="T23" fmla="*/ 122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0" name="Group 16"/>
                <p:cNvGrpSpPr>
                  <a:grpSpLocks/>
                </p:cNvGrpSpPr>
                <p:nvPr/>
              </p:nvGrpSpPr>
              <p:grpSpPr bwMode="auto">
                <a:xfrm>
                  <a:off x="193" y="2703"/>
                  <a:ext cx="152" cy="1529"/>
                  <a:chOff x="193" y="2703"/>
                  <a:chExt cx="152" cy="1529"/>
                </a:xfrm>
              </p:grpSpPr>
              <p:sp>
                <p:nvSpPr>
                  <p:cNvPr id="112" name="Freeform 12"/>
                  <p:cNvSpPr>
                    <a:spLocks/>
                  </p:cNvSpPr>
                  <p:nvPr/>
                </p:nvSpPr>
                <p:spPr bwMode="ltGray">
                  <a:xfrm>
                    <a:off x="193" y="3846"/>
                    <a:ext cx="92" cy="386"/>
                  </a:xfrm>
                  <a:custGeom>
                    <a:avLst/>
                    <a:gdLst>
                      <a:gd name="T0" fmla="*/ 91 w 92"/>
                      <a:gd name="T1" fmla="*/ 385 h 386"/>
                      <a:gd name="T2" fmla="*/ 77 w 92"/>
                      <a:gd name="T3" fmla="*/ 347 h 386"/>
                      <a:gd name="T4" fmla="*/ 72 w 92"/>
                      <a:gd name="T5" fmla="*/ 325 h 386"/>
                      <a:gd name="T6" fmla="*/ 69 w 92"/>
                      <a:gd name="T7" fmla="*/ 306 h 386"/>
                      <a:gd name="T8" fmla="*/ 48 w 92"/>
                      <a:gd name="T9" fmla="*/ 129 h 386"/>
                      <a:gd name="T10" fmla="*/ 37 w 92"/>
                      <a:gd name="T11" fmla="*/ 73 h 386"/>
                      <a:gd name="T12" fmla="*/ 29 w 92"/>
                      <a:gd name="T13" fmla="*/ 37 h 386"/>
                      <a:gd name="T14" fmla="*/ 23 w 92"/>
                      <a:gd name="T15" fmla="*/ 18 h 386"/>
                      <a:gd name="T16" fmla="*/ 15 w 92"/>
                      <a:gd name="T17" fmla="*/ 5 h 386"/>
                      <a:gd name="T18" fmla="*/ 8 w 92"/>
                      <a:gd name="T19" fmla="*/ 0 h 386"/>
                      <a:gd name="T20" fmla="*/ 2 w 92"/>
                      <a:gd name="T21" fmla="*/ 3 h 386"/>
                      <a:gd name="T22" fmla="*/ 0 w 92"/>
                      <a:gd name="T23" fmla="*/ 2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 name="Freeform 13"/>
                  <p:cNvSpPr>
                    <a:spLocks/>
                  </p:cNvSpPr>
                  <p:nvPr/>
                </p:nvSpPr>
                <p:spPr bwMode="ltGray">
                  <a:xfrm>
                    <a:off x="215" y="2703"/>
                    <a:ext cx="130" cy="1413"/>
                  </a:xfrm>
                  <a:custGeom>
                    <a:avLst/>
                    <a:gdLst>
                      <a:gd name="T0" fmla="*/ 0 w 130"/>
                      <a:gd name="T1" fmla="*/ 1412 h 1413"/>
                      <a:gd name="T2" fmla="*/ 45 w 130"/>
                      <a:gd name="T3" fmla="*/ 888 h 1413"/>
                      <a:gd name="T4" fmla="*/ 50 w 130"/>
                      <a:gd name="T5" fmla="*/ 804 h 1413"/>
                      <a:gd name="T6" fmla="*/ 62 w 130"/>
                      <a:gd name="T7" fmla="*/ 668 h 1413"/>
                      <a:gd name="T8" fmla="*/ 73 w 130"/>
                      <a:gd name="T9" fmla="*/ 526 h 1413"/>
                      <a:gd name="T10" fmla="*/ 79 w 130"/>
                      <a:gd name="T11" fmla="*/ 450 h 1413"/>
                      <a:gd name="T12" fmla="*/ 82 w 130"/>
                      <a:gd name="T13" fmla="*/ 368 h 1413"/>
                      <a:gd name="T14" fmla="*/ 85 w 130"/>
                      <a:gd name="T15" fmla="*/ 291 h 1413"/>
                      <a:gd name="T16" fmla="*/ 93 w 130"/>
                      <a:gd name="T17" fmla="*/ 202 h 1413"/>
                      <a:gd name="T18" fmla="*/ 100 w 130"/>
                      <a:gd name="T19" fmla="*/ 120 h 1413"/>
                      <a:gd name="T20" fmla="*/ 110 w 130"/>
                      <a:gd name="T21" fmla="*/ 48 h 1413"/>
                      <a:gd name="T22" fmla="*/ 117 w 130"/>
                      <a:gd name="T23" fmla="*/ 3 h 1413"/>
                      <a:gd name="T24" fmla="*/ 122 w 130"/>
                      <a:gd name="T25" fmla="*/ 0 h 1413"/>
                      <a:gd name="T26" fmla="*/ 126 w 130"/>
                      <a:gd name="T27" fmla="*/ 23 h 1413"/>
                      <a:gd name="T28" fmla="*/ 129 w 130"/>
                      <a:gd name="T29" fmla="*/ 102 h 1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 name="Freeform 14"/>
                  <p:cNvSpPr>
                    <a:spLocks/>
                  </p:cNvSpPr>
                  <p:nvPr/>
                </p:nvSpPr>
                <p:spPr bwMode="ltGray">
                  <a:xfrm>
                    <a:off x="237" y="3336"/>
                    <a:ext cx="106" cy="522"/>
                  </a:xfrm>
                  <a:custGeom>
                    <a:avLst/>
                    <a:gdLst>
                      <a:gd name="T0" fmla="*/ 0 w 106"/>
                      <a:gd name="T1" fmla="*/ 521 h 522"/>
                      <a:gd name="T2" fmla="*/ 20 w 106"/>
                      <a:gd name="T3" fmla="*/ 408 h 522"/>
                      <a:gd name="T4" fmla="*/ 32 w 106"/>
                      <a:gd name="T5" fmla="*/ 278 h 522"/>
                      <a:gd name="T6" fmla="*/ 38 w 106"/>
                      <a:gd name="T7" fmla="*/ 220 h 522"/>
                      <a:gd name="T8" fmla="*/ 47 w 106"/>
                      <a:gd name="T9" fmla="*/ 153 h 522"/>
                      <a:gd name="T10" fmla="*/ 59 w 106"/>
                      <a:gd name="T11" fmla="*/ 84 h 522"/>
                      <a:gd name="T12" fmla="*/ 69 w 106"/>
                      <a:gd name="T13" fmla="*/ 40 h 522"/>
                      <a:gd name="T14" fmla="*/ 75 w 106"/>
                      <a:gd name="T15" fmla="*/ 19 h 522"/>
                      <a:gd name="T16" fmla="*/ 84 w 106"/>
                      <a:gd name="T17" fmla="*/ 3 h 522"/>
                      <a:gd name="T18" fmla="*/ 96 w 106"/>
                      <a:gd name="T19" fmla="*/ 0 h 522"/>
                      <a:gd name="T20" fmla="*/ 101 w 106"/>
                      <a:gd name="T21" fmla="*/ 11 h 522"/>
                      <a:gd name="T22" fmla="*/ 105 w 106"/>
                      <a:gd name="T23" fmla="*/ 46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 name="Freeform 15"/>
                  <p:cNvSpPr>
                    <a:spLocks/>
                  </p:cNvSpPr>
                  <p:nvPr/>
                </p:nvSpPr>
                <p:spPr bwMode="ltGray">
                  <a:xfrm>
                    <a:off x="194" y="3521"/>
                    <a:ext cx="48" cy="255"/>
                  </a:xfrm>
                  <a:custGeom>
                    <a:avLst/>
                    <a:gdLst>
                      <a:gd name="T0" fmla="*/ 0 w 48"/>
                      <a:gd name="T1" fmla="*/ 0 h 255"/>
                      <a:gd name="T2" fmla="*/ 7 w 48"/>
                      <a:gd name="T3" fmla="*/ 16 h 255"/>
                      <a:gd name="T4" fmla="*/ 18 w 48"/>
                      <a:gd name="T5" fmla="*/ 34 h 255"/>
                      <a:gd name="T6" fmla="*/ 26 w 48"/>
                      <a:gd name="T7" fmla="*/ 70 h 255"/>
                      <a:gd name="T8" fmla="*/ 33 w 48"/>
                      <a:gd name="T9" fmla="*/ 101 h 255"/>
                      <a:gd name="T10" fmla="*/ 40 w 48"/>
                      <a:gd name="T11" fmla="*/ 132 h 255"/>
                      <a:gd name="T12" fmla="*/ 43 w 48"/>
                      <a:gd name="T13" fmla="*/ 158 h 255"/>
                      <a:gd name="T14" fmla="*/ 45 w 48"/>
                      <a:gd name="T15" fmla="*/ 184 h 255"/>
                      <a:gd name="T16" fmla="*/ 47 w 48"/>
                      <a:gd name="T17" fmla="*/ 219 h 255"/>
                      <a:gd name="T18" fmla="*/ 47 w 48"/>
                      <a:gd name="T19" fmla="*/ 254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1" name="Freeform 17"/>
                <p:cNvSpPr>
                  <a:spLocks/>
                </p:cNvSpPr>
                <p:nvPr/>
              </p:nvSpPr>
              <p:spPr bwMode="ltGray">
                <a:xfrm>
                  <a:off x="782" y="4015"/>
                  <a:ext cx="164" cy="130"/>
                </a:xfrm>
                <a:custGeom>
                  <a:avLst/>
                  <a:gdLst>
                    <a:gd name="T0" fmla="*/ 163 w 164"/>
                    <a:gd name="T1" fmla="*/ 129 h 130"/>
                    <a:gd name="T2" fmla="*/ 138 w 164"/>
                    <a:gd name="T3" fmla="*/ 116 h 130"/>
                    <a:gd name="T4" fmla="*/ 129 w 164"/>
                    <a:gd name="T5" fmla="*/ 109 h 130"/>
                    <a:gd name="T6" fmla="*/ 123 w 164"/>
                    <a:gd name="T7" fmla="*/ 103 h 130"/>
                    <a:gd name="T8" fmla="*/ 86 w 164"/>
                    <a:gd name="T9" fmla="*/ 43 h 130"/>
                    <a:gd name="T10" fmla="*/ 67 w 164"/>
                    <a:gd name="T11" fmla="*/ 24 h 130"/>
                    <a:gd name="T12" fmla="*/ 52 w 164"/>
                    <a:gd name="T13" fmla="*/ 12 h 130"/>
                    <a:gd name="T14" fmla="*/ 41 w 164"/>
                    <a:gd name="T15" fmla="*/ 6 h 130"/>
                    <a:gd name="T16" fmla="*/ 27 w 164"/>
                    <a:gd name="T17" fmla="*/ 2 h 130"/>
                    <a:gd name="T18" fmla="*/ 14 w 164"/>
                    <a:gd name="T19" fmla="*/ 0 h 130"/>
                    <a:gd name="T20" fmla="*/ 5 w 164"/>
                    <a:gd name="T21" fmla="*/ 0 h 130"/>
                    <a:gd name="T22" fmla="*/ 0 w 164"/>
                    <a:gd name="T23" fmla="*/ 8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 name="Freeform 18"/>
                <p:cNvSpPr>
                  <a:spLocks/>
                </p:cNvSpPr>
                <p:nvPr/>
              </p:nvSpPr>
              <p:spPr bwMode="ltGray">
                <a:xfrm>
                  <a:off x="1275" y="3966"/>
                  <a:ext cx="218" cy="140"/>
                </a:xfrm>
                <a:custGeom>
                  <a:avLst/>
                  <a:gdLst>
                    <a:gd name="T0" fmla="*/ 0 w 218"/>
                    <a:gd name="T1" fmla="*/ 139 h 140"/>
                    <a:gd name="T2" fmla="*/ 32 w 218"/>
                    <a:gd name="T3" fmla="*/ 108 h 140"/>
                    <a:gd name="T4" fmla="*/ 59 w 218"/>
                    <a:gd name="T5" fmla="*/ 73 h 140"/>
                    <a:gd name="T6" fmla="*/ 73 w 218"/>
                    <a:gd name="T7" fmla="*/ 58 h 140"/>
                    <a:gd name="T8" fmla="*/ 93 w 218"/>
                    <a:gd name="T9" fmla="*/ 41 h 140"/>
                    <a:gd name="T10" fmla="*/ 119 w 218"/>
                    <a:gd name="T11" fmla="*/ 23 h 140"/>
                    <a:gd name="T12" fmla="*/ 139 w 218"/>
                    <a:gd name="T13" fmla="*/ 11 h 140"/>
                    <a:gd name="T14" fmla="*/ 153 w 218"/>
                    <a:gd name="T15" fmla="*/ 5 h 140"/>
                    <a:gd name="T16" fmla="*/ 173 w 218"/>
                    <a:gd name="T17" fmla="*/ 1 h 140"/>
                    <a:gd name="T18" fmla="*/ 196 w 218"/>
                    <a:gd name="T19" fmla="*/ 0 h 140"/>
                    <a:gd name="T20" fmla="*/ 206 w 218"/>
                    <a:gd name="T21" fmla="*/ 3 h 140"/>
                    <a:gd name="T22" fmla="*/ 217 w 218"/>
                    <a:gd name="T23" fmla="*/ 13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 name="Freeform 19"/>
                <p:cNvSpPr>
                  <a:spLocks/>
                </p:cNvSpPr>
                <p:nvPr/>
              </p:nvSpPr>
              <p:spPr bwMode="ltGray">
                <a:xfrm>
                  <a:off x="1268" y="3802"/>
                  <a:ext cx="150" cy="345"/>
                </a:xfrm>
                <a:custGeom>
                  <a:avLst/>
                  <a:gdLst>
                    <a:gd name="T0" fmla="*/ 0 w 150"/>
                    <a:gd name="T1" fmla="*/ 344 h 345"/>
                    <a:gd name="T2" fmla="*/ 0 w 150"/>
                    <a:gd name="T3" fmla="*/ 311 h 345"/>
                    <a:gd name="T4" fmla="*/ 0 w 150"/>
                    <a:gd name="T5" fmla="*/ 287 h 345"/>
                    <a:gd name="T6" fmla="*/ 3 w 150"/>
                    <a:gd name="T7" fmla="*/ 270 h 345"/>
                    <a:gd name="T8" fmla="*/ 5 w 150"/>
                    <a:gd name="T9" fmla="*/ 249 h 345"/>
                    <a:gd name="T10" fmla="*/ 5 w 150"/>
                    <a:gd name="T11" fmla="*/ 228 h 345"/>
                    <a:gd name="T12" fmla="*/ 5 w 150"/>
                    <a:gd name="T13" fmla="*/ 211 h 345"/>
                    <a:gd name="T14" fmla="*/ 10 w 150"/>
                    <a:gd name="T15" fmla="*/ 194 h 345"/>
                    <a:gd name="T16" fmla="*/ 14 w 150"/>
                    <a:gd name="T17" fmla="*/ 165 h 345"/>
                    <a:gd name="T18" fmla="*/ 22 w 150"/>
                    <a:gd name="T19" fmla="*/ 134 h 345"/>
                    <a:gd name="T20" fmla="*/ 31 w 150"/>
                    <a:gd name="T21" fmla="*/ 102 h 345"/>
                    <a:gd name="T22" fmla="*/ 38 w 150"/>
                    <a:gd name="T23" fmla="*/ 68 h 345"/>
                    <a:gd name="T24" fmla="*/ 45 w 150"/>
                    <a:gd name="T25" fmla="*/ 48 h 345"/>
                    <a:gd name="T26" fmla="*/ 50 w 150"/>
                    <a:gd name="T27" fmla="*/ 40 h 345"/>
                    <a:gd name="T28" fmla="*/ 64 w 150"/>
                    <a:gd name="T29" fmla="*/ 27 h 345"/>
                    <a:gd name="T30" fmla="*/ 77 w 150"/>
                    <a:gd name="T31" fmla="*/ 16 h 345"/>
                    <a:gd name="T32" fmla="*/ 91 w 150"/>
                    <a:gd name="T33" fmla="*/ 8 h 345"/>
                    <a:gd name="T34" fmla="*/ 106 w 150"/>
                    <a:gd name="T35" fmla="*/ 2 h 345"/>
                    <a:gd name="T36" fmla="*/ 117 w 150"/>
                    <a:gd name="T37" fmla="*/ 0 h 345"/>
                    <a:gd name="T38" fmla="*/ 131 w 150"/>
                    <a:gd name="T39" fmla="*/ 0 h 345"/>
                    <a:gd name="T40" fmla="*/ 143 w 150"/>
                    <a:gd name="T41" fmla="*/ 2 h 345"/>
                    <a:gd name="T42" fmla="*/ 149 w 150"/>
                    <a:gd name="T43" fmla="*/ 5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 name="Freeform 20"/>
                <p:cNvSpPr>
                  <a:spLocks/>
                </p:cNvSpPr>
                <p:nvPr/>
              </p:nvSpPr>
              <p:spPr bwMode="ltGray">
                <a:xfrm>
                  <a:off x="707" y="3886"/>
                  <a:ext cx="261" cy="312"/>
                </a:xfrm>
                <a:custGeom>
                  <a:avLst/>
                  <a:gdLst>
                    <a:gd name="T0" fmla="*/ 260 w 261"/>
                    <a:gd name="T1" fmla="*/ 311 h 312"/>
                    <a:gd name="T2" fmla="*/ 252 w 261"/>
                    <a:gd name="T3" fmla="*/ 286 h 312"/>
                    <a:gd name="T4" fmla="*/ 171 w 261"/>
                    <a:gd name="T5" fmla="*/ 117 h 312"/>
                    <a:gd name="T6" fmla="*/ 134 w 261"/>
                    <a:gd name="T7" fmla="*/ 65 h 312"/>
                    <a:gd name="T8" fmla="*/ 124 w 261"/>
                    <a:gd name="T9" fmla="*/ 48 h 312"/>
                    <a:gd name="T10" fmla="*/ 109 w 261"/>
                    <a:gd name="T11" fmla="*/ 28 h 312"/>
                    <a:gd name="T12" fmla="*/ 94 w 261"/>
                    <a:gd name="T13" fmla="*/ 13 h 312"/>
                    <a:gd name="T14" fmla="*/ 78 w 261"/>
                    <a:gd name="T15" fmla="*/ 5 h 312"/>
                    <a:gd name="T16" fmla="*/ 59 w 261"/>
                    <a:gd name="T17" fmla="*/ 0 h 312"/>
                    <a:gd name="T18" fmla="*/ 40 w 261"/>
                    <a:gd name="T19" fmla="*/ 0 h 312"/>
                    <a:gd name="T20" fmla="*/ 27 w 261"/>
                    <a:gd name="T21" fmla="*/ 5 h 312"/>
                    <a:gd name="T22" fmla="*/ 0 w 261"/>
                    <a:gd name="T23" fmla="*/ 35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 name="Freeform 21"/>
                <p:cNvSpPr>
                  <a:spLocks/>
                </p:cNvSpPr>
                <p:nvPr/>
              </p:nvSpPr>
              <p:spPr bwMode="ltGray">
                <a:xfrm>
                  <a:off x="1026" y="3664"/>
                  <a:ext cx="236" cy="479"/>
                </a:xfrm>
                <a:custGeom>
                  <a:avLst/>
                  <a:gdLst>
                    <a:gd name="T0" fmla="*/ 0 w 236"/>
                    <a:gd name="T1" fmla="*/ 478 h 479"/>
                    <a:gd name="T2" fmla="*/ 84 w 236"/>
                    <a:gd name="T3" fmla="*/ 300 h 479"/>
                    <a:gd name="T4" fmla="*/ 93 w 236"/>
                    <a:gd name="T5" fmla="*/ 272 h 479"/>
                    <a:gd name="T6" fmla="*/ 114 w 236"/>
                    <a:gd name="T7" fmla="*/ 226 h 479"/>
                    <a:gd name="T8" fmla="*/ 133 w 236"/>
                    <a:gd name="T9" fmla="*/ 178 h 479"/>
                    <a:gd name="T10" fmla="*/ 144 w 236"/>
                    <a:gd name="T11" fmla="*/ 152 h 479"/>
                    <a:gd name="T12" fmla="*/ 149 w 236"/>
                    <a:gd name="T13" fmla="*/ 124 h 479"/>
                    <a:gd name="T14" fmla="*/ 157 w 236"/>
                    <a:gd name="T15" fmla="*/ 98 h 479"/>
                    <a:gd name="T16" fmla="*/ 169 w 236"/>
                    <a:gd name="T17" fmla="*/ 68 h 479"/>
                    <a:gd name="T18" fmla="*/ 183 w 236"/>
                    <a:gd name="T19" fmla="*/ 40 h 479"/>
                    <a:gd name="T20" fmla="*/ 200 w 236"/>
                    <a:gd name="T21" fmla="*/ 16 h 479"/>
                    <a:gd name="T22" fmla="*/ 214 w 236"/>
                    <a:gd name="T23" fmla="*/ 1 h 479"/>
                    <a:gd name="T24" fmla="*/ 222 w 236"/>
                    <a:gd name="T25" fmla="*/ 0 h 479"/>
                    <a:gd name="T26" fmla="*/ 230 w 236"/>
                    <a:gd name="T27" fmla="*/ 8 h 479"/>
                    <a:gd name="T28" fmla="*/ 235 w 236"/>
                    <a:gd name="T29" fmla="*/ 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 name="Freeform 22"/>
                <p:cNvSpPr>
                  <a:spLocks/>
                </p:cNvSpPr>
                <p:nvPr/>
              </p:nvSpPr>
              <p:spPr bwMode="ltGray">
                <a:xfrm>
                  <a:off x="1067" y="3877"/>
                  <a:ext cx="189" cy="178"/>
                </a:xfrm>
                <a:custGeom>
                  <a:avLst/>
                  <a:gdLst>
                    <a:gd name="T0" fmla="*/ 0 w 189"/>
                    <a:gd name="T1" fmla="*/ 177 h 178"/>
                    <a:gd name="T2" fmla="*/ 35 w 189"/>
                    <a:gd name="T3" fmla="*/ 138 h 178"/>
                    <a:gd name="T4" fmla="*/ 57 w 189"/>
                    <a:gd name="T5" fmla="*/ 94 h 178"/>
                    <a:gd name="T6" fmla="*/ 70 w 189"/>
                    <a:gd name="T7" fmla="*/ 74 h 178"/>
                    <a:gd name="T8" fmla="*/ 86 w 189"/>
                    <a:gd name="T9" fmla="*/ 51 h 178"/>
                    <a:gd name="T10" fmla="*/ 107 w 189"/>
                    <a:gd name="T11" fmla="*/ 28 h 178"/>
                    <a:gd name="T12" fmla="*/ 123 w 189"/>
                    <a:gd name="T13" fmla="*/ 13 h 178"/>
                    <a:gd name="T14" fmla="*/ 136 w 189"/>
                    <a:gd name="T15" fmla="*/ 6 h 178"/>
                    <a:gd name="T16" fmla="*/ 152 w 189"/>
                    <a:gd name="T17" fmla="*/ 1 h 178"/>
                    <a:gd name="T18" fmla="*/ 171 w 189"/>
                    <a:gd name="T19" fmla="*/ 0 h 178"/>
                    <a:gd name="T20" fmla="*/ 179 w 189"/>
                    <a:gd name="T21" fmla="*/ 3 h 178"/>
                    <a:gd name="T22" fmla="*/ 188 w 189"/>
                    <a:gd name="T23" fmla="*/ 1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 name="Freeform 23"/>
                <p:cNvSpPr>
                  <a:spLocks/>
                </p:cNvSpPr>
                <p:nvPr/>
              </p:nvSpPr>
              <p:spPr bwMode="ltGray">
                <a:xfrm>
                  <a:off x="988" y="3941"/>
                  <a:ext cx="91" cy="87"/>
                </a:xfrm>
                <a:custGeom>
                  <a:avLst/>
                  <a:gdLst>
                    <a:gd name="T0" fmla="*/ 0 w 91"/>
                    <a:gd name="T1" fmla="*/ 0 h 87"/>
                    <a:gd name="T2" fmla="*/ 15 w 91"/>
                    <a:gd name="T3" fmla="*/ 5 h 87"/>
                    <a:gd name="T4" fmla="*/ 33 w 91"/>
                    <a:gd name="T5" fmla="*/ 11 h 87"/>
                    <a:gd name="T6" fmla="*/ 50 w 91"/>
                    <a:gd name="T7" fmla="*/ 23 h 87"/>
                    <a:gd name="T8" fmla="*/ 65 w 91"/>
                    <a:gd name="T9" fmla="*/ 33 h 87"/>
                    <a:gd name="T10" fmla="*/ 77 w 91"/>
                    <a:gd name="T11" fmla="*/ 44 h 87"/>
                    <a:gd name="T12" fmla="*/ 84 w 91"/>
                    <a:gd name="T13" fmla="*/ 53 h 87"/>
                    <a:gd name="T14" fmla="*/ 87 w 91"/>
                    <a:gd name="T15" fmla="*/ 62 h 87"/>
                    <a:gd name="T16" fmla="*/ 90 w 91"/>
                    <a:gd name="T17" fmla="*/ 74 h 87"/>
                    <a:gd name="T18" fmla="*/ 90 w 91"/>
                    <a:gd name="T19" fmla="*/ 8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 name="Freeform 24"/>
                <p:cNvSpPr>
                  <a:spLocks/>
                </p:cNvSpPr>
                <p:nvPr/>
              </p:nvSpPr>
              <p:spPr bwMode="ltGray">
                <a:xfrm>
                  <a:off x="460" y="3189"/>
                  <a:ext cx="227" cy="968"/>
                </a:xfrm>
                <a:custGeom>
                  <a:avLst/>
                  <a:gdLst>
                    <a:gd name="T0" fmla="*/ 0 w 227"/>
                    <a:gd name="T1" fmla="*/ 967 h 968"/>
                    <a:gd name="T2" fmla="*/ 80 w 227"/>
                    <a:gd name="T3" fmla="*/ 608 h 968"/>
                    <a:gd name="T4" fmla="*/ 89 w 227"/>
                    <a:gd name="T5" fmla="*/ 550 h 968"/>
                    <a:gd name="T6" fmla="*/ 109 w 227"/>
                    <a:gd name="T7" fmla="*/ 458 h 968"/>
                    <a:gd name="T8" fmla="*/ 128 w 227"/>
                    <a:gd name="T9" fmla="*/ 361 h 968"/>
                    <a:gd name="T10" fmla="*/ 138 w 227"/>
                    <a:gd name="T11" fmla="*/ 307 h 968"/>
                    <a:gd name="T12" fmla="*/ 143 w 227"/>
                    <a:gd name="T13" fmla="*/ 252 h 968"/>
                    <a:gd name="T14" fmla="*/ 151 w 227"/>
                    <a:gd name="T15" fmla="*/ 199 h 968"/>
                    <a:gd name="T16" fmla="*/ 163 w 227"/>
                    <a:gd name="T17" fmla="*/ 138 h 968"/>
                    <a:gd name="T18" fmla="*/ 175 w 227"/>
                    <a:gd name="T19" fmla="*/ 81 h 968"/>
                    <a:gd name="T20" fmla="*/ 192 w 227"/>
                    <a:gd name="T21" fmla="*/ 32 h 968"/>
                    <a:gd name="T22" fmla="*/ 206 w 227"/>
                    <a:gd name="T23" fmla="*/ 2 h 968"/>
                    <a:gd name="T24" fmla="*/ 214 w 227"/>
                    <a:gd name="T25" fmla="*/ 0 h 968"/>
                    <a:gd name="T26" fmla="*/ 221 w 227"/>
                    <a:gd name="T27" fmla="*/ 15 h 968"/>
                    <a:gd name="T28" fmla="*/ 226 w 227"/>
                    <a:gd name="T29" fmla="*/ 69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 name="Freeform 25"/>
                <p:cNvSpPr>
                  <a:spLocks/>
                </p:cNvSpPr>
                <p:nvPr/>
              </p:nvSpPr>
              <p:spPr bwMode="ltGray">
                <a:xfrm>
                  <a:off x="501" y="3621"/>
                  <a:ext cx="179" cy="360"/>
                </a:xfrm>
                <a:custGeom>
                  <a:avLst/>
                  <a:gdLst>
                    <a:gd name="T0" fmla="*/ 0 w 179"/>
                    <a:gd name="T1" fmla="*/ 359 h 360"/>
                    <a:gd name="T2" fmla="*/ 33 w 179"/>
                    <a:gd name="T3" fmla="*/ 281 h 360"/>
                    <a:gd name="T4" fmla="*/ 54 w 179"/>
                    <a:gd name="T5" fmla="*/ 191 h 360"/>
                    <a:gd name="T6" fmla="*/ 65 w 179"/>
                    <a:gd name="T7" fmla="*/ 151 h 360"/>
                    <a:gd name="T8" fmla="*/ 81 w 179"/>
                    <a:gd name="T9" fmla="*/ 105 h 360"/>
                    <a:gd name="T10" fmla="*/ 101 w 179"/>
                    <a:gd name="T11" fmla="*/ 57 h 360"/>
                    <a:gd name="T12" fmla="*/ 117 w 179"/>
                    <a:gd name="T13" fmla="*/ 28 h 360"/>
                    <a:gd name="T14" fmla="*/ 128 w 179"/>
                    <a:gd name="T15" fmla="*/ 13 h 360"/>
                    <a:gd name="T16" fmla="*/ 144 w 179"/>
                    <a:gd name="T17" fmla="*/ 2 h 360"/>
                    <a:gd name="T18" fmla="*/ 162 w 179"/>
                    <a:gd name="T19" fmla="*/ 0 h 360"/>
                    <a:gd name="T20" fmla="*/ 169 w 179"/>
                    <a:gd name="T21" fmla="*/ 8 h 360"/>
                    <a:gd name="T22" fmla="*/ 178 w 179"/>
                    <a:gd name="T23" fmla="*/ 31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 name="Freeform 26"/>
                <p:cNvSpPr>
                  <a:spLocks/>
                </p:cNvSpPr>
                <p:nvPr/>
              </p:nvSpPr>
              <p:spPr bwMode="ltGray">
                <a:xfrm>
                  <a:off x="425" y="3751"/>
                  <a:ext cx="88" cy="174"/>
                </a:xfrm>
                <a:custGeom>
                  <a:avLst/>
                  <a:gdLst>
                    <a:gd name="T0" fmla="*/ 0 w 88"/>
                    <a:gd name="T1" fmla="*/ 0 h 174"/>
                    <a:gd name="T2" fmla="*/ 14 w 88"/>
                    <a:gd name="T3" fmla="*/ 10 h 174"/>
                    <a:gd name="T4" fmla="*/ 32 w 88"/>
                    <a:gd name="T5" fmla="*/ 24 h 174"/>
                    <a:gd name="T6" fmla="*/ 48 w 88"/>
                    <a:gd name="T7" fmla="*/ 47 h 174"/>
                    <a:gd name="T8" fmla="*/ 62 w 88"/>
                    <a:gd name="T9" fmla="*/ 68 h 174"/>
                    <a:gd name="T10" fmla="*/ 75 w 88"/>
                    <a:gd name="T11" fmla="*/ 90 h 174"/>
                    <a:gd name="T12" fmla="*/ 81 w 88"/>
                    <a:gd name="T13" fmla="*/ 108 h 174"/>
                    <a:gd name="T14" fmla="*/ 84 w 88"/>
                    <a:gd name="T15" fmla="*/ 125 h 174"/>
                    <a:gd name="T16" fmla="*/ 87 w 88"/>
                    <a:gd name="T17" fmla="*/ 148 h 174"/>
                    <a:gd name="T18" fmla="*/ 87 w 88"/>
                    <a:gd name="T19"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 name="Freeform 27"/>
                <p:cNvSpPr>
                  <a:spLocks/>
                </p:cNvSpPr>
                <p:nvPr/>
              </p:nvSpPr>
              <p:spPr bwMode="ltGray">
                <a:xfrm>
                  <a:off x="915" y="3389"/>
                  <a:ext cx="123" cy="805"/>
                </a:xfrm>
                <a:custGeom>
                  <a:avLst/>
                  <a:gdLst>
                    <a:gd name="T0" fmla="*/ 121 w 123"/>
                    <a:gd name="T1" fmla="*/ 804 h 805"/>
                    <a:gd name="T2" fmla="*/ 122 w 123"/>
                    <a:gd name="T3" fmla="*/ 687 h 805"/>
                    <a:gd name="T4" fmla="*/ 122 w 123"/>
                    <a:gd name="T5" fmla="*/ 634 h 805"/>
                    <a:gd name="T6" fmla="*/ 119 w 123"/>
                    <a:gd name="T7" fmla="*/ 596 h 805"/>
                    <a:gd name="T8" fmla="*/ 117 w 123"/>
                    <a:gd name="T9" fmla="*/ 551 h 805"/>
                    <a:gd name="T10" fmla="*/ 118 w 123"/>
                    <a:gd name="T11" fmla="*/ 503 h 805"/>
                    <a:gd name="T12" fmla="*/ 116 w 123"/>
                    <a:gd name="T13" fmla="*/ 464 h 805"/>
                    <a:gd name="T14" fmla="*/ 114 w 123"/>
                    <a:gd name="T15" fmla="*/ 428 h 805"/>
                    <a:gd name="T16" fmla="*/ 109 w 123"/>
                    <a:gd name="T17" fmla="*/ 365 h 805"/>
                    <a:gd name="T18" fmla="*/ 103 w 123"/>
                    <a:gd name="T19" fmla="*/ 296 h 805"/>
                    <a:gd name="T20" fmla="*/ 96 w 123"/>
                    <a:gd name="T21" fmla="*/ 226 h 805"/>
                    <a:gd name="T22" fmla="*/ 90 w 123"/>
                    <a:gd name="T23" fmla="*/ 151 h 805"/>
                    <a:gd name="T24" fmla="*/ 84 w 123"/>
                    <a:gd name="T25" fmla="*/ 106 h 805"/>
                    <a:gd name="T26" fmla="*/ 80 w 123"/>
                    <a:gd name="T27" fmla="*/ 89 h 805"/>
                    <a:gd name="T28" fmla="*/ 68 w 123"/>
                    <a:gd name="T29" fmla="*/ 59 h 805"/>
                    <a:gd name="T30" fmla="*/ 58 w 123"/>
                    <a:gd name="T31" fmla="*/ 37 h 805"/>
                    <a:gd name="T32" fmla="*/ 47 w 123"/>
                    <a:gd name="T33" fmla="*/ 18 h 805"/>
                    <a:gd name="T34" fmla="*/ 34 w 123"/>
                    <a:gd name="T35" fmla="*/ 4 h 805"/>
                    <a:gd name="T36" fmla="*/ 26 w 123"/>
                    <a:gd name="T37" fmla="*/ 0 h 805"/>
                    <a:gd name="T38" fmla="*/ 14 w 123"/>
                    <a:gd name="T39" fmla="*/ 0 h 805"/>
                    <a:gd name="T40" fmla="*/ 5 w 123"/>
                    <a:gd name="T41" fmla="*/ 5 h 805"/>
                    <a:gd name="T42" fmla="*/ 0 w 123"/>
                    <a:gd name="T43" fmla="*/ 13 h 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 name="Freeform 29"/>
              <p:cNvSpPr>
                <a:spLocks/>
              </p:cNvSpPr>
              <p:nvPr/>
            </p:nvSpPr>
            <p:spPr bwMode="ltGray">
              <a:xfrm>
                <a:off x="324" y="3805"/>
                <a:ext cx="29" cy="224"/>
              </a:xfrm>
              <a:custGeom>
                <a:avLst/>
                <a:gdLst>
                  <a:gd name="T0" fmla="*/ 27 w 29"/>
                  <a:gd name="T1" fmla="*/ 35 h 224"/>
                  <a:gd name="T2" fmla="*/ 21 w 29"/>
                  <a:gd name="T3" fmla="*/ 0 h 224"/>
                  <a:gd name="T4" fmla="*/ 17 w 29"/>
                  <a:gd name="T5" fmla="*/ 0 h 224"/>
                  <a:gd name="T6" fmla="*/ 14 w 29"/>
                  <a:gd name="T7" fmla="*/ 2 h 224"/>
                  <a:gd name="T8" fmla="*/ 12 w 29"/>
                  <a:gd name="T9" fmla="*/ 11 h 224"/>
                  <a:gd name="T10" fmla="*/ 5 w 29"/>
                  <a:gd name="T11" fmla="*/ 40 h 224"/>
                  <a:gd name="T12" fmla="*/ 3 w 29"/>
                  <a:gd name="T13" fmla="*/ 53 h 224"/>
                  <a:gd name="T14" fmla="*/ 2 w 29"/>
                  <a:gd name="T15" fmla="*/ 66 h 224"/>
                  <a:gd name="T16" fmla="*/ 0 w 29"/>
                  <a:gd name="T17" fmla="*/ 104 h 224"/>
                  <a:gd name="T18" fmla="*/ 0 w 29"/>
                  <a:gd name="T19" fmla="*/ 116 h 224"/>
                  <a:gd name="T20" fmla="*/ 0 w 29"/>
                  <a:gd name="T21" fmla="*/ 130 h 224"/>
                  <a:gd name="T22" fmla="*/ 1 w 29"/>
                  <a:gd name="T23" fmla="*/ 146 h 224"/>
                  <a:gd name="T24" fmla="*/ 3 w 29"/>
                  <a:gd name="T25" fmla="*/ 169 h 224"/>
                  <a:gd name="T26" fmla="*/ 6 w 29"/>
                  <a:gd name="T27" fmla="*/ 185 h 224"/>
                  <a:gd name="T28" fmla="*/ 9 w 29"/>
                  <a:gd name="T29" fmla="*/ 202 h 224"/>
                  <a:gd name="T30" fmla="*/ 15 w 29"/>
                  <a:gd name="T31" fmla="*/ 223 h 224"/>
                  <a:gd name="T32" fmla="*/ 12 w 29"/>
                  <a:gd name="T33" fmla="*/ 197 h 224"/>
                  <a:gd name="T34" fmla="*/ 9 w 29"/>
                  <a:gd name="T35" fmla="*/ 173 h 224"/>
                  <a:gd name="T36" fmla="*/ 8 w 29"/>
                  <a:gd name="T37" fmla="*/ 152 h 224"/>
                  <a:gd name="T38" fmla="*/ 9 w 29"/>
                  <a:gd name="T39" fmla="*/ 130 h 224"/>
                  <a:gd name="T40" fmla="*/ 9 w 29"/>
                  <a:gd name="T41" fmla="*/ 116 h 224"/>
                  <a:gd name="T42" fmla="*/ 8 w 29"/>
                  <a:gd name="T43" fmla="*/ 97 h 224"/>
                  <a:gd name="T44" fmla="*/ 7 w 29"/>
                  <a:gd name="T45" fmla="*/ 83 h 224"/>
                  <a:gd name="T46" fmla="*/ 10 w 29"/>
                  <a:gd name="T47" fmla="*/ 53 h 224"/>
                  <a:gd name="T48" fmla="*/ 10 w 29"/>
                  <a:gd name="T49" fmla="*/ 38 h 224"/>
                  <a:gd name="T50" fmla="*/ 12 w 29"/>
                  <a:gd name="T51" fmla="*/ 25 h 224"/>
                  <a:gd name="T52" fmla="*/ 17 w 29"/>
                  <a:gd name="T53" fmla="*/ 8 h 224"/>
                  <a:gd name="T54" fmla="*/ 19 w 29"/>
                  <a:gd name="T55" fmla="*/ 21 h 224"/>
                  <a:gd name="T56" fmla="*/ 28 w 29"/>
                  <a:gd name="T57" fmla="*/ 42 h 224"/>
                  <a:gd name="T58" fmla="*/ 27 w 29"/>
                  <a:gd name="T59" fmla="*/ 3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7" name="Group 33"/>
              <p:cNvGrpSpPr>
                <a:grpSpLocks/>
              </p:cNvGrpSpPr>
              <p:nvPr/>
            </p:nvGrpSpPr>
            <p:grpSpPr bwMode="auto">
              <a:xfrm>
                <a:off x="454" y="3586"/>
                <a:ext cx="255" cy="498"/>
                <a:chOff x="454" y="3586"/>
                <a:chExt cx="255" cy="498"/>
              </a:xfrm>
            </p:grpSpPr>
            <p:sp>
              <p:nvSpPr>
                <p:cNvPr id="92" name="Freeform 30"/>
                <p:cNvSpPr>
                  <a:spLocks/>
                </p:cNvSpPr>
                <p:nvPr/>
              </p:nvSpPr>
              <p:spPr bwMode="ltGray">
                <a:xfrm>
                  <a:off x="633" y="3878"/>
                  <a:ext cx="38" cy="206"/>
                </a:xfrm>
                <a:custGeom>
                  <a:avLst/>
                  <a:gdLst>
                    <a:gd name="T0" fmla="*/ 7 w 38"/>
                    <a:gd name="T1" fmla="*/ 0 h 206"/>
                    <a:gd name="T2" fmla="*/ 14 w 38"/>
                    <a:gd name="T3" fmla="*/ 15 h 206"/>
                    <a:gd name="T4" fmla="*/ 22 w 38"/>
                    <a:gd name="T5" fmla="*/ 40 h 206"/>
                    <a:gd name="T6" fmla="*/ 29 w 38"/>
                    <a:gd name="T7" fmla="*/ 74 h 206"/>
                    <a:gd name="T8" fmla="*/ 37 w 38"/>
                    <a:gd name="T9" fmla="*/ 118 h 206"/>
                    <a:gd name="T10" fmla="*/ 37 w 38"/>
                    <a:gd name="T11" fmla="*/ 164 h 206"/>
                    <a:gd name="T12" fmla="*/ 33 w 38"/>
                    <a:gd name="T13" fmla="*/ 205 h 206"/>
                    <a:gd name="T14" fmla="*/ 29 w 38"/>
                    <a:gd name="T15" fmla="*/ 205 h 206"/>
                    <a:gd name="T16" fmla="*/ 33 w 38"/>
                    <a:gd name="T17" fmla="*/ 164 h 206"/>
                    <a:gd name="T18" fmla="*/ 33 w 38"/>
                    <a:gd name="T19" fmla="*/ 130 h 206"/>
                    <a:gd name="T20" fmla="*/ 26 w 38"/>
                    <a:gd name="T21" fmla="*/ 93 h 206"/>
                    <a:gd name="T22" fmla="*/ 14 w 38"/>
                    <a:gd name="T23" fmla="*/ 56 h 206"/>
                    <a:gd name="T24" fmla="*/ 0 w 38"/>
                    <a:gd name="T25" fmla="*/ 9 h 206"/>
                    <a:gd name="T26" fmla="*/ 7 w 38"/>
                    <a:gd name="T27" fmla="*/ 0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Freeform 31"/>
                <p:cNvSpPr>
                  <a:spLocks/>
                </p:cNvSpPr>
                <p:nvPr/>
              </p:nvSpPr>
              <p:spPr bwMode="ltGray">
                <a:xfrm>
                  <a:off x="454" y="3767"/>
                  <a:ext cx="61" cy="205"/>
                </a:xfrm>
                <a:custGeom>
                  <a:avLst/>
                  <a:gdLst>
                    <a:gd name="T0" fmla="*/ 58 w 61"/>
                    <a:gd name="T1" fmla="*/ 32 h 205"/>
                    <a:gd name="T2" fmla="*/ 46 w 61"/>
                    <a:gd name="T3" fmla="*/ 0 h 205"/>
                    <a:gd name="T4" fmla="*/ 37 w 61"/>
                    <a:gd name="T5" fmla="*/ 0 h 205"/>
                    <a:gd name="T6" fmla="*/ 31 w 61"/>
                    <a:gd name="T7" fmla="*/ 2 h 205"/>
                    <a:gd name="T8" fmla="*/ 26 w 61"/>
                    <a:gd name="T9" fmla="*/ 10 h 205"/>
                    <a:gd name="T10" fmla="*/ 12 w 61"/>
                    <a:gd name="T11" fmla="*/ 37 h 205"/>
                    <a:gd name="T12" fmla="*/ 7 w 61"/>
                    <a:gd name="T13" fmla="*/ 48 h 205"/>
                    <a:gd name="T14" fmla="*/ 4 w 61"/>
                    <a:gd name="T15" fmla="*/ 60 h 205"/>
                    <a:gd name="T16" fmla="*/ 0 w 61"/>
                    <a:gd name="T17" fmla="*/ 95 h 205"/>
                    <a:gd name="T18" fmla="*/ 0 w 61"/>
                    <a:gd name="T19" fmla="*/ 106 h 205"/>
                    <a:gd name="T20" fmla="*/ 0 w 61"/>
                    <a:gd name="T21" fmla="*/ 119 h 205"/>
                    <a:gd name="T22" fmla="*/ 2 w 61"/>
                    <a:gd name="T23" fmla="*/ 133 h 205"/>
                    <a:gd name="T24" fmla="*/ 8 w 61"/>
                    <a:gd name="T25" fmla="*/ 155 h 205"/>
                    <a:gd name="T26" fmla="*/ 13 w 61"/>
                    <a:gd name="T27" fmla="*/ 169 h 205"/>
                    <a:gd name="T28" fmla="*/ 20 w 61"/>
                    <a:gd name="T29" fmla="*/ 184 h 205"/>
                    <a:gd name="T30" fmla="*/ 33 w 61"/>
                    <a:gd name="T31" fmla="*/ 204 h 205"/>
                    <a:gd name="T32" fmla="*/ 26 w 61"/>
                    <a:gd name="T33" fmla="*/ 180 h 205"/>
                    <a:gd name="T34" fmla="*/ 20 w 61"/>
                    <a:gd name="T35" fmla="*/ 158 h 205"/>
                    <a:gd name="T36" fmla="*/ 18 w 61"/>
                    <a:gd name="T37" fmla="*/ 138 h 205"/>
                    <a:gd name="T38" fmla="*/ 18 w 61"/>
                    <a:gd name="T39" fmla="*/ 119 h 205"/>
                    <a:gd name="T40" fmla="*/ 20 w 61"/>
                    <a:gd name="T41" fmla="*/ 106 h 205"/>
                    <a:gd name="T42" fmla="*/ 18 w 61"/>
                    <a:gd name="T43" fmla="*/ 89 h 205"/>
                    <a:gd name="T44" fmla="*/ 16 w 61"/>
                    <a:gd name="T45" fmla="*/ 76 h 205"/>
                    <a:gd name="T46" fmla="*/ 22 w 61"/>
                    <a:gd name="T47" fmla="*/ 48 h 205"/>
                    <a:gd name="T48" fmla="*/ 23 w 61"/>
                    <a:gd name="T49" fmla="*/ 35 h 205"/>
                    <a:gd name="T50" fmla="*/ 28 w 61"/>
                    <a:gd name="T51" fmla="*/ 23 h 205"/>
                    <a:gd name="T52" fmla="*/ 37 w 61"/>
                    <a:gd name="T53" fmla="*/ 8 h 205"/>
                    <a:gd name="T54" fmla="*/ 42 w 61"/>
                    <a:gd name="T55" fmla="*/ 19 h 205"/>
                    <a:gd name="T56" fmla="*/ 60 w 61"/>
                    <a:gd name="T57" fmla="*/ 38 h 205"/>
                    <a:gd name="T58" fmla="*/ 58 w 61"/>
                    <a:gd name="T59" fmla="*/ 32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Freeform 32"/>
                <p:cNvSpPr>
                  <a:spLocks/>
                </p:cNvSpPr>
                <p:nvPr/>
              </p:nvSpPr>
              <p:spPr bwMode="ltGray">
                <a:xfrm>
                  <a:off x="559" y="3586"/>
                  <a:ext cx="150" cy="369"/>
                </a:xfrm>
                <a:custGeom>
                  <a:avLst/>
                  <a:gdLst>
                    <a:gd name="T0" fmla="*/ 48 w 150"/>
                    <a:gd name="T1" fmla="*/ 4 h 369"/>
                    <a:gd name="T2" fmla="*/ 52 w 150"/>
                    <a:gd name="T3" fmla="*/ 15 h 369"/>
                    <a:gd name="T4" fmla="*/ 85 w 150"/>
                    <a:gd name="T5" fmla="*/ 13 h 369"/>
                    <a:gd name="T6" fmla="*/ 72 w 150"/>
                    <a:gd name="T7" fmla="*/ 19 h 369"/>
                    <a:gd name="T8" fmla="*/ 58 w 150"/>
                    <a:gd name="T9" fmla="*/ 24 h 369"/>
                    <a:gd name="T10" fmla="*/ 89 w 150"/>
                    <a:gd name="T11" fmla="*/ 34 h 369"/>
                    <a:gd name="T12" fmla="*/ 65 w 150"/>
                    <a:gd name="T13" fmla="*/ 38 h 369"/>
                    <a:gd name="T14" fmla="*/ 63 w 150"/>
                    <a:gd name="T15" fmla="*/ 48 h 369"/>
                    <a:gd name="T16" fmla="*/ 133 w 150"/>
                    <a:gd name="T17" fmla="*/ 100 h 369"/>
                    <a:gd name="T18" fmla="*/ 68 w 150"/>
                    <a:gd name="T19" fmla="*/ 62 h 369"/>
                    <a:gd name="T20" fmla="*/ 82 w 150"/>
                    <a:gd name="T21" fmla="*/ 84 h 369"/>
                    <a:gd name="T22" fmla="*/ 73 w 150"/>
                    <a:gd name="T23" fmla="*/ 85 h 369"/>
                    <a:gd name="T24" fmla="*/ 85 w 150"/>
                    <a:gd name="T25" fmla="*/ 115 h 369"/>
                    <a:gd name="T26" fmla="*/ 112 w 150"/>
                    <a:gd name="T27" fmla="*/ 146 h 369"/>
                    <a:gd name="T28" fmla="*/ 82 w 150"/>
                    <a:gd name="T29" fmla="*/ 123 h 369"/>
                    <a:gd name="T30" fmla="*/ 107 w 150"/>
                    <a:gd name="T31" fmla="*/ 170 h 369"/>
                    <a:gd name="T32" fmla="*/ 85 w 150"/>
                    <a:gd name="T33" fmla="*/ 139 h 369"/>
                    <a:gd name="T34" fmla="*/ 79 w 150"/>
                    <a:gd name="T35" fmla="*/ 139 h 369"/>
                    <a:gd name="T36" fmla="*/ 87 w 150"/>
                    <a:gd name="T37" fmla="*/ 166 h 369"/>
                    <a:gd name="T38" fmla="*/ 81 w 150"/>
                    <a:gd name="T39" fmla="*/ 166 h 369"/>
                    <a:gd name="T40" fmla="*/ 94 w 150"/>
                    <a:gd name="T41" fmla="*/ 198 h 369"/>
                    <a:gd name="T42" fmla="*/ 86 w 150"/>
                    <a:gd name="T43" fmla="*/ 190 h 369"/>
                    <a:gd name="T44" fmla="*/ 93 w 150"/>
                    <a:gd name="T45" fmla="*/ 220 h 369"/>
                    <a:gd name="T46" fmla="*/ 87 w 150"/>
                    <a:gd name="T47" fmla="*/ 210 h 369"/>
                    <a:gd name="T48" fmla="*/ 81 w 150"/>
                    <a:gd name="T49" fmla="*/ 207 h 369"/>
                    <a:gd name="T50" fmla="*/ 85 w 150"/>
                    <a:gd name="T51" fmla="*/ 229 h 369"/>
                    <a:gd name="T52" fmla="*/ 99 w 150"/>
                    <a:gd name="T53" fmla="*/ 269 h 369"/>
                    <a:gd name="T54" fmla="*/ 81 w 150"/>
                    <a:gd name="T55" fmla="*/ 238 h 369"/>
                    <a:gd name="T56" fmla="*/ 77 w 150"/>
                    <a:gd name="T57" fmla="*/ 233 h 369"/>
                    <a:gd name="T58" fmla="*/ 78 w 150"/>
                    <a:gd name="T59" fmla="*/ 267 h 369"/>
                    <a:gd name="T60" fmla="*/ 72 w 150"/>
                    <a:gd name="T61" fmla="*/ 283 h 369"/>
                    <a:gd name="T62" fmla="*/ 70 w 150"/>
                    <a:gd name="T63" fmla="*/ 264 h 369"/>
                    <a:gd name="T64" fmla="*/ 17 w 150"/>
                    <a:gd name="T65" fmla="*/ 315 h 369"/>
                    <a:gd name="T66" fmla="*/ 65 w 150"/>
                    <a:gd name="T67" fmla="*/ 241 h 369"/>
                    <a:gd name="T68" fmla="*/ 55 w 150"/>
                    <a:gd name="T69" fmla="*/ 257 h 369"/>
                    <a:gd name="T70" fmla="*/ 69 w 150"/>
                    <a:gd name="T71" fmla="*/ 216 h 369"/>
                    <a:gd name="T72" fmla="*/ 10 w 150"/>
                    <a:gd name="T73" fmla="*/ 248 h 369"/>
                    <a:gd name="T74" fmla="*/ 69 w 150"/>
                    <a:gd name="T75" fmla="*/ 204 h 369"/>
                    <a:gd name="T76" fmla="*/ 61 w 150"/>
                    <a:gd name="T77" fmla="*/ 193 h 369"/>
                    <a:gd name="T78" fmla="*/ 67 w 150"/>
                    <a:gd name="T79" fmla="*/ 177 h 369"/>
                    <a:gd name="T80" fmla="*/ 58 w 150"/>
                    <a:gd name="T81" fmla="*/ 177 h 369"/>
                    <a:gd name="T82" fmla="*/ 32 w 150"/>
                    <a:gd name="T83" fmla="*/ 208 h 369"/>
                    <a:gd name="T84" fmla="*/ 57 w 150"/>
                    <a:gd name="T85" fmla="*/ 148 h 369"/>
                    <a:gd name="T86" fmla="*/ 62 w 150"/>
                    <a:gd name="T87" fmla="*/ 126 h 369"/>
                    <a:gd name="T88" fmla="*/ 55 w 150"/>
                    <a:gd name="T89" fmla="*/ 122 h 369"/>
                    <a:gd name="T90" fmla="*/ 57 w 150"/>
                    <a:gd name="T91" fmla="*/ 101 h 369"/>
                    <a:gd name="T92" fmla="*/ 53 w 150"/>
                    <a:gd name="T93" fmla="*/ 99 h 369"/>
                    <a:gd name="T94" fmla="*/ 35 w 150"/>
                    <a:gd name="T95" fmla="*/ 117 h 369"/>
                    <a:gd name="T96" fmla="*/ 49 w 150"/>
                    <a:gd name="T97" fmla="*/ 87 h 369"/>
                    <a:gd name="T98" fmla="*/ 48 w 150"/>
                    <a:gd name="T99" fmla="*/ 62 h 369"/>
                    <a:gd name="T100" fmla="*/ 49 w 150"/>
                    <a:gd name="T101" fmla="*/ 46 h 369"/>
                    <a:gd name="T102" fmla="*/ 34 w 150"/>
                    <a:gd name="T103" fmla="*/ 46 h 369"/>
                    <a:gd name="T104" fmla="*/ 38 w 150"/>
                    <a:gd name="T105" fmla="*/ 24 h 369"/>
                    <a:gd name="T106" fmla="*/ 31 w 150"/>
                    <a:gd name="T107" fmla="*/ 19 h 369"/>
                    <a:gd name="T108" fmla="*/ 33 w 150"/>
                    <a:gd name="T109" fmla="*/ 0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8" name="Freeform 34"/>
              <p:cNvSpPr>
                <a:spLocks/>
              </p:cNvSpPr>
              <p:nvPr/>
            </p:nvSpPr>
            <p:spPr bwMode="ltGray">
              <a:xfrm>
                <a:off x="407" y="3928"/>
                <a:ext cx="17" cy="225"/>
              </a:xfrm>
              <a:custGeom>
                <a:avLst/>
                <a:gdLst>
                  <a:gd name="T0" fmla="*/ 2 w 17"/>
                  <a:gd name="T1" fmla="*/ 0 h 225"/>
                  <a:gd name="T2" fmla="*/ 6 w 17"/>
                  <a:gd name="T3" fmla="*/ 16 h 225"/>
                  <a:gd name="T4" fmla="*/ 9 w 17"/>
                  <a:gd name="T5" fmla="*/ 43 h 225"/>
                  <a:gd name="T6" fmla="*/ 13 w 17"/>
                  <a:gd name="T7" fmla="*/ 81 h 225"/>
                  <a:gd name="T8" fmla="*/ 16 w 17"/>
                  <a:gd name="T9" fmla="*/ 128 h 225"/>
                  <a:gd name="T10" fmla="*/ 16 w 17"/>
                  <a:gd name="T11" fmla="*/ 179 h 225"/>
                  <a:gd name="T12" fmla="*/ 14 w 17"/>
                  <a:gd name="T13" fmla="*/ 224 h 225"/>
                  <a:gd name="T14" fmla="*/ 13 w 17"/>
                  <a:gd name="T15" fmla="*/ 224 h 225"/>
                  <a:gd name="T16" fmla="*/ 14 w 17"/>
                  <a:gd name="T17" fmla="*/ 179 h 225"/>
                  <a:gd name="T18" fmla="*/ 14 w 17"/>
                  <a:gd name="T19" fmla="*/ 142 h 225"/>
                  <a:gd name="T20" fmla="*/ 10 w 17"/>
                  <a:gd name="T21" fmla="*/ 101 h 225"/>
                  <a:gd name="T22" fmla="*/ 6 w 17"/>
                  <a:gd name="T23" fmla="*/ 61 h 225"/>
                  <a:gd name="T24" fmla="*/ 0 w 17"/>
                  <a:gd name="T25" fmla="*/ 10 h 225"/>
                  <a:gd name="T26" fmla="*/ 2 w 17"/>
                  <a:gd name="T2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35"/>
              <p:cNvSpPr>
                <a:spLocks/>
              </p:cNvSpPr>
              <p:nvPr/>
            </p:nvSpPr>
            <p:spPr bwMode="ltGray">
              <a:xfrm>
                <a:off x="372" y="3608"/>
                <a:ext cx="70" cy="404"/>
              </a:xfrm>
              <a:custGeom>
                <a:avLst/>
                <a:gdLst>
                  <a:gd name="T0" fmla="*/ 22 w 70"/>
                  <a:gd name="T1" fmla="*/ 5 h 404"/>
                  <a:gd name="T2" fmla="*/ 23 w 70"/>
                  <a:gd name="T3" fmla="*/ 16 h 404"/>
                  <a:gd name="T4" fmla="*/ 39 w 70"/>
                  <a:gd name="T5" fmla="*/ 15 h 404"/>
                  <a:gd name="T6" fmla="*/ 33 w 70"/>
                  <a:gd name="T7" fmla="*/ 20 h 404"/>
                  <a:gd name="T8" fmla="*/ 26 w 70"/>
                  <a:gd name="T9" fmla="*/ 27 h 404"/>
                  <a:gd name="T10" fmla="*/ 41 w 70"/>
                  <a:gd name="T11" fmla="*/ 37 h 404"/>
                  <a:gd name="T12" fmla="*/ 30 w 70"/>
                  <a:gd name="T13" fmla="*/ 40 h 404"/>
                  <a:gd name="T14" fmla="*/ 29 w 70"/>
                  <a:gd name="T15" fmla="*/ 52 h 404"/>
                  <a:gd name="T16" fmla="*/ 61 w 70"/>
                  <a:gd name="T17" fmla="*/ 109 h 404"/>
                  <a:gd name="T18" fmla="*/ 31 w 70"/>
                  <a:gd name="T19" fmla="*/ 68 h 404"/>
                  <a:gd name="T20" fmla="*/ 38 w 70"/>
                  <a:gd name="T21" fmla="*/ 92 h 404"/>
                  <a:gd name="T22" fmla="*/ 34 w 70"/>
                  <a:gd name="T23" fmla="*/ 94 h 404"/>
                  <a:gd name="T24" fmla="*/ 39 w 70"/>
                  <a:gd name="T25" fmla="*/ 126 h 404"/>
                  <a:gd name="T26" fmla="*/ 51 w 70"/>
                  <a:gd name="T27" fmla="*/ 160 h 404"/>
                  <a:gd name="T28" fmla="*/ 38 w 70"/>
                  <a:gd name="T29" fmla="*/ 135 h 404"/>
                  <a:gd name="T30" fmla="*/ 49 w 70"/>
                  <a:gd name="T31" fmla="*/ 186 h 404"/>
                  <a:gd name="T32" fmla="*/ 39 w 70"/>
                  <a:gd name="T33" fmla="*/ 152 h 404"/>
                  <a:gd name="T34" fmla="*/ 37 w 70"/>
                  <a:gd name="T35" fmla="*/ 152 h 404"/>
                  <a:gd name="T36" fmla="*/ 40 w 70"/>
                  <a:gd name="T37" fmla="*/ 182 h 404"/>
                  <a:gd name="T38" fmla="*/ 37 w 70"/>
                  <a:gd name="T39" fmla="*/ 182 h 404"/>
                  <a:gd name="T40" fmla="*/ 44 w 70"/>
                  <a:gd name="T41" fmla="*/ 217 h 404"/>
                  <a:gd name="T42" fmla="*/ 39 w 70"/>
                  <a:gd name="T43" fmla="*/ 208 h 404"/>
                  <a:gd name="T44" fmla="*/ 43 w 70"/>
                  <a:gd name="T45" fmla="*/ 240 h 404"/>
                  <a:gd name="T46" fmla="*/ 40 w 70"/>
                  <a:gd name="T47" fmla="*/ 230 h 404"/>
                  <a:gd name="T48" fmla="*/ 37 w 70"/>
                  <a:gd name="T49" fmla="*/ 227 h 404"/>
                  <a:gd name="T50" fmla="*/ 39 w 70"/>
                  <a:gd name="T51" fmla="*/ 251 h 404"/>
                  <a:gd name="T52" fmla="*/ 46 w 70"/>
                  <a:gd name="T53" fmla="*/ 295 h 404"/>
                  <a:gd name="T54" fmla="*/ 37 w 70"/>
                  <a:gd name="T55" fmla="*/ 261 h 404"/>
                  <a:gd name="T56" fmla="*/ 35 w 70"/>
                  <a:gd name="T57" fmla="*/ 255 h 404"/>
                  <a:gd name="T58" fmla="*/ 36 w 70"/>
                  <a:gd name="T59" fmla="*/ 292 h 404"/>
                  <a:gd name="T60" fmla="*/ 33 w 70"/>
                  <a:gd name="T61" fmla="*/ 310 h 404"/>
                  <a:gd name="T62" fmla="*/ 32 w 70"/>
                  <a:gd name="T63" fmla="*/ 290 h 404"/>
                  <a:gd name="T64" fmla="*/ 7 w 70"/>
                  <a:gd name="T65" fmla="*/ 345 h 404"/>
                  <a:gd name="T66" fmla="*/ 30 w 70"/>
                  <a:gd name="T67" fmla="*/ 264 h 404"/>
                  <a:gd name="T68" fmla="*/ 26 w 70"/>
                  <a:gd name="T69" fmla="*/ 282 h 404"/>
                  <a:gd name="T70" fmla="*/ 31 w 70"/>
                  <a:gd name="T71" fmla="*/ 236 h 404"/>
                  <a:gd name="T72" fmla="*/ 5 w 70"/>
                  <a:gd name="T73" fmla="*/ 272 h 404"/>
                  <a:gd name="T74" fmla="*/ 31 w 70"/>
                  <a:gd name="T75" fmla="*/ 223 h 404"/>
                  <a:gd name="T76" fmla="*/ 28 w 70"/>
                  <a:gd name="T77" fmla="*/ 212 h 404"/>
                  <a:gd name="T78" fmla="*/ 31 w 70"/>
                  <a:gd name="T79" fmla="*/ 193 h 404"/>
                  <a:gd name="T80" fmla="*/ 26 w 70"/>
                  <a:gd name="T81" fmla="*/ 193 h 404"/>
                  <a:gd name="T82" fmla="*/ 15 w 70"/>
                  <a:gd name="T83" fmla="*/ 228 h 404"/>
                  <a:gd name="T84" fmla="*/ 26 w 70"/>
                  <a:gd name="T85" fmla="*/ 162 h 404"/>
                  <a:gd name="T86" fmla="*/ 29 w 70"/>
                  <a:gd name="T87" fmla="*/ 138 h 404"/>
                  <a:gd name="T88" fmla="*/ 26 w 70"/>
                  <a:gd name="T89" fmla="*/ 133 h 404"/>
                  <a:gd name="T90" fmla="*/ 26 w 70"/>
                  <a:gd name="T91" fmla="*/ 111 h 404"/>
                  <a:gd name="T92" fmla="*/ 24 w 70"/>
                  <a:gd name="T93" fmla="*/ 108 h 404"/>
                  <a:gd name="T94" fmla="*/ 16 w 70"/>
                  <a:gd name="T95" fmla="*/ 129 h 404"/>
                  <a:gd name="T96" fmla="*/ 23 w 70"/>
                  <a:gd name="T97" fmla="*/ 96 h 404"/>
                  <a:gd name="T98" fmla="*/ 22 w 70"/>
                  <a:gd name="T99" fmla="*/ 68 h 404"/>
                  <a:gd name="T100" fmla="*/ 23 w 70"/>
                  <a:gd name="T101" fmla="*/ 51 h 404"/>
                  <a:gd name="T102" fmla="*/ 15 w 70"/>
                  <a:gd name="T103" fmla="*/ 50 h 404"/>
                  <a:gd name="T104" fmla="*/ 18 w 70"/>
                  <a:gd name="T105" fmla="*/ 27 h 404"/>
                  <a:gd name="T106" fmla="*/ 14 w 70"/>
                  <a:gd name="T107" fmla="*/ 21 h 404"/>
                  <a:gd name="T108" fmla="*/ 15 w 70"/>
                  <a:gd name="T10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0" name="Group 38"/>
              <p:cNvGrpSpPr>
                <a:grpSpLocks/>
              </p:cNvGrpSpPr>
              <p:nvPr/>
            </p:nvGrpSpPr>
            <p:grpSpPr bwMode="auto">
              <a:xfrm>
                <a:off x="139" y="3607"/>
                <a:ext cx="217" cy="566"/>
                <a:chOff x="139" y="3607"/>
                <a:chExt cx="217" cy="566"/>
              </a:xfrm>
            </p:grpSpPr>
            <p:sp>
              <p:nvSpPr>
                <p:cNvPr id="90" name="Freeform 36"/>
                <p:cNvSpPr>
                  <a:spLocks/>
                </p:cNvSpPr>
                <p:nvPr/>
              </p:nvSpPr>
              <p:spPr bwMode="ltGray">
                <a:xfrm>
                  <a:off x="308" y="3918"/>
                  <a:ext cx="48" cy="255"/>
                </a:xfrm>
                <a:custGeom>
                  <a:avLst/>
                  <a:gdLst>
                    <a:gd name="T0" fmla="*/ 37 w 48"/>
                    <a:gd name="T1" fmla="*/ 0 h 255"/>
                    <a:gd name="T2" fmla="*/ 34 w 48"/>
                    <a:gd name="T3" fmla="*/ 5 h 255"/>
                    <a:gd name="T4" fmla="*/ 18 w 48"/>
                    <a:gd name="T5" fmla="*/ 50 h 255"/>
                    <a:gd name="T6" fmla="*/ 9 w 48"/>
                    <a:gd name="T7" fmla="*/ 92 h 255"/>
                    <a:gd name="T8" fmla="*/ 0 w 48"/>
                    <a:gd name="T9" fmla="*/ 145 h 255"/>
                    <a:gd name="T10" fmla="*/ 0 w 48"/>
                    <a:gd name="T11" fmla="*/ 203 h 255"/>
                    <a:gd name="T12" fmla="*/ 4 w 48"/>
                    <a:gd name="T13" fmla="*/ 254 h 255"/>
                    <a:gd name="T14" fmla="*/ 9 w 48"/>
                    <a:gd name="T15" fmla="*/ 254 h 255"/>
                    <a:gd name="T16" fmla="*/ 4 w 48"/>
                    <a:gd name="T17" fmla="*/ 203 h 255"/>
                    <a:gd name="T18" fmla="*/ 4 w 48"/>
                    <a:gd name="T19" fmla="*/ 161 h 255"/>
                    <a:gd name="T20" fmla="*/ 14 w 48"/>
                    <a:gd name="T21" fmla="*/ 115 h 255"/>
                    <a:gd name="T22" fmla="*/ 28 w 48"/>
                    <a:gd name="T23" fmla="*/ 69 h 255"/>
                    <a:gd name="T24" fmla="*/ 47 w 48"/>
                    <a:gd name="T25" fmla="*/ 11 h 255"/>
                    <a:gd name="T26" fmla="*/ 37 w 48"/>
                    <a:gd name="T27"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Freeform 37"/>
                <p:cNvSpPr>
                  <a:spLocks/>
                </p:cNvSpPr>
                <p:nvPr/>
              </p:nvSpPr>
              <p:spPr bwMode="ltGray">
                <a:xfrm>
                  <a:off x="139" y="3607"/>
                  <a:ext cx="186" cy="326"/>
                </a:xfrm>
                <a:custGeom>
                  <a:avLst/>
                  <a:gdLst>
                    <a:gd name="T0" fmla="*/ 84 w 186"/>
                    <a:gd name="T1" fmla="*/ 8 h 326"/>
                    <a:gd name="T2" fmla="*/ 13 w 186"/>
                    <a:gd name="T3" fmla="*/ 14 h 326"/>
                    <a:gd name="T4" fmla="*/ 79 w 186"/>
                    <a:gd name="T5" fmla="*/ 14 h 326"/>
                    <a:gd name="T6" fmla="*/ 68 w 186"/>
                    <a:gd name="T7" fmla="*/ 28 h 326"/>
                    <a:gd name="T8" fmla="*/ 68 w 186"/>
                    <a:gd name="T9" fmla="*/ 34 h 326"/>
                    <a:gd name="T10" fmla="*/ 36 w 186"/>
                    <a:gd name="T11" fmla="*/ 49 h 326"/>
                    <a:gd name="T12" fmla="*/ 60 w 186"/>
                    <a:gd name="T13" fmla="*/ 43 h 326"/>
                    <a:gd name="T14" fmla="*/ 60 w 186"/>
                    <a:gd name="T15" fmla="*/ 51 h 326"/>
                    <a:gd name="T16" fmla="*/ 66 w 186"/>
                    <a:gd name="T17" fmla="*/ 54 h 326"/>
                    <a:gd name="T18" fmla="*/ 8 w 186"/>
                    <a:gd name="T19" fmla="*/ 88 h 326"/>
                    <a:gd name="T20" fmla="*/ 63 w 186"/>
                    <a:gd name="T21" fmla="*/ 71 h 326"/>
                    <a:gd name="T22" fmla="*/ 49 w 186"/>
                    <a:gd name="T23" fmla="*/ 94 h 326"/>
                    <a:gd name="T24" fmla="*/ 8 w 186"/>
                    <a:gd name="T25" fmla="*/ 109 h 326"/>
                    <a:gd name="T26" fmla="*/ 52 w 186"/>
                    <a:gd name="T27" fmla="*/ 97 h 326"/>
                    <a:gd name="T28" fmla="*/ 18 w 186"/>
                    <a:gd name="T29" fmla="*/ 122 h 326"/>
                    <a:gd name="T30" fmla="*/ 39 w 186"/>
                    <a:gd name="T31" fmla="*/ 111 h 326"/>
                    <a:gd name="T32" fmla="*/ 52 w 186"/>
                    <a:gd name="T33" fmla="*/ 109 h 326"/>
                    <a:gd name="T34" fmla="*/ 52 w 186"/>
                    <a:gd name="T35" fmla="*/ 117 h 326"/>
                    <a:gd name="T36" fmla="*/ 44 w 186"/>
                    <a:gd name="T37" fmla="*/ 133 h 326"/>
                    <a:gd name="T38" fmla="*/ 5 w 186"/>
                    <a:gd name="T39" fmla="*/ 154 h 326"/>
                    <a:gd name="T40" fmla="*/ 49 w 186"/>
                    <a:gd name="T41" fmla="*/ 136 h 326"/>
                    <a:gd name="T42" fmla="*/ 42 w 186"/>
                    <a:gd name="T43" fmla="*/ 160 h 326"/>
                    <a:gd name="T44" fmla="*/ 32 w 186"/>
                    <a:gd name="T45" fmla="*/ 174 h 326"/>
                    <a:gd name="T46" fmla="*/ 36 w 186"/>
                    <a:gd name="T47" fmla="*/ 174 h 326"/>
                    <a:gd name="T48" fmla="*/ 36 w 186"/>
                    <a:gd name="T49" fmla="*/ 182 h 326"/>
                    <a:gd name="T50" fmla="*/ 8 w 186"/>
                    <a:gd name="T51" fmla="*/ 202 h 326"/>
                    <a:gd name="T52" fmla="*/ 32 w 186"/>
                    <a:gd name="T53" fmla="*/ 199 h 326"/>
                    <a:gd name="T54" fmla="*/ 32 w 186"/>
                    <a:gd name="T55" fmla="*/ 202 h 326"/>
                    <a:gd name="T56" fmla="*/ 34 w 186"/>
                    <a:gd name="T57" fmla="*/ 211 h 326"/>
                    <a:gd name="T58" fmla="*/ 28 w 186"/>
                    <a:gd name="T59" fmla="*/ 228 h 326"/>
                    <a:gd name="T60" fmla="*/ 34 w 186"/>
                    <a:gd name="T61" fmla="*/ 237 h 326"/>
                    <a:gd name="T62" fmla="*/ 36 w 186"/>
                    <a:gd name="T63" fmla="*/ 273 h 326"/>
                    <a:gd name="T64" fmla="*/ 42 w 186"/>
                    <a:gd name="T65" fmla="*/ 228 h 326"/>
                    <a:gd name="T66" fmla="*/ 86 w 186"/>
                    <a:gd name="T67" fmla="*/ 325 h 326"/>
                    <a:gd name="T68" fmla="*/ 60 w 186"/>
                    <a:gd name="T69" fmla="*/ 211 h 326"/>
                    <a:gd name="T70" fmla="*/ 60 w 186"/>
                    <a:gd name="T71" fmla="*/ 208 h 326"/>
                    <a:gd name="T72" fmla="*/ 63 w 186"/>
                    <a:gd name="T73" fmla="*/ 199 h 326"/>
                    <a:gd name="T74" fmla="*/ 100 w 186"/>
                    <a:gd name="T75" fmla="*/ 256 h 326"/>
                    <a:gd name="T76" fmla="*/ 76 w 186"/>
                    <a:gd name="T77" fmla="*/ 225 h 326"/>
                    <a:gd name="T78" fmla="*/ 68 w 186"/>
                    <a:gd name="T79" fmla="*/ 174 h 326"/>
                    <a:gd name="T80" fmla="*/ 70 w 186"/>
                    <a:gd name="T81" fmla="*/ 160 h 326"/>
                    <a:gd name="T82" fmla="*/ 84 w 186"/>
                    <a:gd name="T83" fmla="*/ 193 h 326"/>
                    <a:gd name="T84" fmla="*/ 76 w 186"/>
                    <a:gd name="T85" fmla="*/ 142 h 326"/>
                    <a:gd name="T86" fmla="*/ 89 w 186"/>
                    <a:gd name="T87" fmla="*/ 133 h 326"/>
                    <a:gd name="T88" fmla="*/ 100 w 186"/>
                    <a:gd name="T89" fmla="*/ 168 h 326"/>
                    <a:gd name="T90" fmla="*/ 86 w 186"/>
                    <a:gd name="T91" fmla="*/ 109 h 326"/>
                    <a:gd name="T92" fmla="*/ 89 w 186"/>
                    <a:gd name="T93" fmla="*/ 102 h 326"/>
                    <a:gd name="T94" fmla="*/ 92 w 186"/>
                    <a:gd name="T95" fmla="*/ 74 h 326"/>
                    <a:gd name="T96" fmla="*/ 105 w 186"/>
                    <a:gd name="T97" fmla="*/ 76 h 326"/>
                    <a:gd name="T98" fmla="*/ 152 w 186"/>
                    <a:gd name="T99" fmla="*/ 151 h 326"/>
                    <a:gd name="T100" fmla="*/ 118 w 186"/>
                    <a:gd name="T101" fmla="*/ 109 h 326"/>
                    <a:gd name="T102" fmla="*/ 100 w 186"/>
                    <a:gd name="T103" fmla="*/ 49 h 326"/>
                    <a:gd name="T104" fmla="*/ 105 w 186"/>
                    <a:gd name="T105" fmla="*/ 38 h 326"/>
                    <a:gd name="T106" fmla="*/ 128 w 186"/>
                    <a:gd name="T107" fmla="*/ 71 h 326"/>
                    <a:gd name="T108" fmla="*/ 123 w 186"/>
                    <a:gd name="T109" fmla="*/ 68 h 326"/>
                    <a:gd name="T110" fmla="*/ 113 w 186"/>
                    <a:gd name="T111" fmla="*/ 22 h 326"/>
                    <a:gd name="T112" fmla="*/ 142 w 186"/>
                    <a:gd name="T113" fmla="*/ 68 h 326"/>
                    <a:gd name="T114" fmla="*/ 123 w 186"/>
                    <a:gd name="T115" fmla="*/ 46 h 326"/>
                    <a:gd name="T116" fmla="*/ 108 w 186"/>
                    <a:gd name="T117" fmla="*/ 2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1" name="Freeform 39"/>
              <p:cNvSpPr>
                <a:spLocks/>
              </p:cNvSpPr>
              <p:nvPr/>
            </p:nvSpPr>
            <p:spPr bwMode="ltGray">
              <a:xfrm>
                <a:off x="43" y="3130"/>
                <a:ext cx="108" cy="566"/>
              </a:xfrm>
              <a:custGeom>
                <a:avLst/>
                <a:gdLst>
                  <a:gd name="T0" fmla="*/ 48 w 108"/>
                  <a:gd name="T1" fmla="*/ 15 h 566"/>
                  <a:gd name="T2" fmla="*/ 8 w 108"/>
                  <a:gd name="T3" fmla="*/ 24 h 566"/>
                  <a:gd name="T4" fmla="*/ 45 w 108"/>
                  <a:gd name="T5" fmla="*/ 24 h 566"/>
                  <a:gd name="T6" fmla="*/ 38 w 108"/>
                  <a:gd name="T7" fmla="*/ 50 h 566"/>
                  <a:gd name="T8" fmla="*/ 38 w 108"/>
                  <a:gd name="T9" fmla="*/ 59 h 566"/>
                  <a:gd name="T10" fmla="*/ 20 w 108"/>
                  <a:gd name="T11" fmla="*/ 83 h 566"/>
                  <a:gd name="T12" fmla="*/ 35 w 108"/>
                  <a:gd name="T13" fmla="*/ 75 h 566"/>
                  <a:gd name="T14" fmla="*/ 35 w 108"/>
                  <a:gd name="T15" fmla="*/ 90 h 566"/>
                  <a:gd name="T16" fmla="*/ 38 w 108"/>
                  <a:gd name="T17" fmla="*/ 94 h 566"/>
                  <a:gd name="T18" fmla="*/ 3 w 108"/>
                  <a:gd name="T19" fmla="*/ 154 h 566"/>
                  <a:gd name="T20" fmla="*/ 36 w 108"/>
                  <a:gd name="T21" fmla="*/ 124 h 566"/>
                  <a:gd name="T22" fmla="*/ 28 w 108"/>
                  <a:gd name="T23" fmla="*/ 163 h 566"/>
                  <a:gd name="T24" fmla="*/ 3 w 108"/>
                  <a:gd name="T25" fmla="*/ 188 h 566"/>
                  <a:gd name="T26" fmla="*/ 30 w 108"/>
                  <a:gd name="T27" fmla="*/ 168 h 566"/>
                  <a:gd name="T28" fmla="*/ 10 w 108"/>
                  <a:gd name="T29" fmla="*/ 214 h 566"/>
                  <a:gd name="T30" fmla="*/ 21 w 108"/>
                  <a:gd name="T31" fmla="*/ 192 h 566"/>
                  <a:gd name="T32" fmla="*/ 30 w 108"/>
                  <a:gd name="T33" fmla="*/ 188 h 566"/>
                  <a:gd name="T34" fmla="*/ 30 w 108"/>
                  <a:gd name="T35" fmla="*/ 203 h 566"/>
                  <a:gd name="T36" fmla="*/ 26 w 108"/>
                  <a:gd name="T37" fmla="*/ 232 h 566"/>
                  <a:gd name="T38" fmla="*/ 2 w 108"/>
                  <a:gd name="T39" fmla="*/ 267 h 566"/>
                  <a:gd name="T40" fmla="*/ 28 w 108"/>
                  <a:gd name="T41" fmla="*/ 238 h 566"/>
                  <a:gd name="T42" fmla="*/ 24 w 108"/>
                  <a:gd name="T43" fmla="*/ 278 h 566"/>
                  <a:gd name="T44" fmla="*/ 18 w 108"/>
                  <a:gd name="T45" fmla="*/ 302 h 566"/>
                  <a:gd name="T46" fmla="*/ 20 w 108"/>
                  <a:gd name="T47" fmla="*/ 302 h 566"/>
                  <a:gd name="T48" fmla="*/ 20 w 108"/>
                  <a:gd name="T49" fmla="*/ 318 h 566"/>
                  <a:gd name="T50" fmla="*/ 3 w 108"/>
                  <a:gd name="T51" fmla="*/ 351 h 566"/>
                  <a:gd name="T52" fmla="*/ 18 w 108"/>
                  <a:gd name="T53" fmla="*/ 347 h 566"/>
                  <a:gd name="T54" fmla="*/ 18 w 108"/>
                  <a:gd name="T55" fmla="*/ 351 h 566"/>
                  <a:gd name="T56" fmla="*/ 19 w 108"/>
                  <a:gd name="T57" fmla="*/ 367 h 566"/>
                  <a:gd name="T58" fmla="*/ 16 w 108"/>
                  <a:gd name="T59" fmla="*/ 396 h 566"/>
                  <a:gd name="T60" fmla="*/ 19 w 108"/>
                  <a:gd name="T61" fmla="*/ 411 h 566"/>
                  <a:gd name="T62" fmla="*/ 20 w 108"/>
                  <a:gd name="T63" fmla="*/ 475 h 566"/>
                  <a:gd name="T64" fmla="*/ 24 w 108"/>
                  <a:gd name="T65" fmla="*/ 396 h 566"/>
                  <a:gd name="T66" fmla="*/ 50 w 108"/>
                  <a:gd name="T67" fmla="*/ 565 h 566"/>
                  <a:gd name="T68" fmla="*/ 35 w 108"/>
                  <a:gd name="T69" fmla="*/ 367 h 566"/>
                  <a:gd name="T70" fmla="*/ 35 w 108"/>
                  <a:gd name="T71" fmla="*/ 362 h 566"/>
                  <a:gd name="T72" fmla="*/ 36 w 108"/>
                  <a:gd name="T73" fmla="*/ 347 h 566"/>
                  <a:gd name="T74" fmla="*/ 58 w 108"/>
                  <a:gd name="T75" fmla="*/ 446 h 566"/>
                  <a:gd name="T76" fmla="*/ 44 w 108"/>
                  <a:gd name="T77" fmla="*/ 391 h 566"/>
                  <a:gd name="T78" fmla="*/ 38 w 108"/>
                  <a:gd name="T79" fmla="*/ 302 h 566"/>
                  <a:gd name="T80" fmla="*/ 40 w 108"/>
                  <a:gd name="T81" fmla="*/ 278 h 566"/>
                  <a:gd name="T82" fmla="*/ 48 w 108"/>
                  <a:gd name="T83" fmla="*/ 336 h 566"/>
                  <a:gd name="T84" fmla="*/ 44 w 108"/>
                  <a:gd name="T85" fmla="*/ 248 h 566"/>
                  <a:gd name="T86" fmla="*/ 52 w 108"/>
                  <a:gd name="T87" fmla="*/ 232 h 566"/>
                  <a:gd name="T88" fmla="*/ 58 w 108"/>
                  <a:gd name="T89" fmla="*/ 292 h 566"/>
                  <a:gd name="T90" fmla="*/ 50 w 108"/>
                  <a:gd name="T91" fmla="*/ 188 h 566"/>
                  <a:gd name="T92" fmla="*/ 52 w 108"/>
                  <a:gd name="T93" fmla="*/ 177 h 566"/>
                  <a:gd name="T94" fmla="*/ 53 w 108"/>
                  <a:gd name="T95" fmla="*/ 128 h 566"/>
                  <a:gd name="T96" fmla="*/ 61 w 108"/>
                  <a:gd name="T97" fmla="*/ 135 h 566"/>
                  <a:gd name="T98" fmla="*/ 88 w 108"/>
                  <a:gd name="T99" fmla="*/ 263 h 566"/>
                  <a:gd name="T100" fmla="*/ 68 w 108"/>
                  <a:gd name="T101" fmla="*/ 188 h 566"/>
                  <a:gd name="T102" fmla="*/ 58 w 108"/>
                  <a:gd name="T103" fmla="*/ 83 h 566"/>
                  <a:gd name="T104" fmla="*/ 61 w 108"/>
                  <a:gd name="T105" fmla="*/ 65 h 566"/>
                  <a:gd name="T106" fmla="*/ 74 w 108"/>
                  <a:gd name="T107" fmla="*/ 124 h 566"/>
                  <a:gd name="T108" fmla="*/ 71 w 108"/>
                  <a:gd name="T109" fmla="*/ 118 h 566"/>
                  <a:gd name="T110" fmla="*/ 65 w 108"/>
                  <a:gd name="T111" fmla="*/ 40 h 566"/>
                  <a:gd name="T112" fmla="*/ 82 w 108"/>
                  <a:gd name="T113" fmla="*/ 118 h 566"/>
                  <a:gd name="T114" fmla="*/ 71 w 108"/>
                  <a:gd name="T115" fmla="*/ 79 h 566"/>
                  <a:gd name="T116" fmla="*/ 62 w 108"/>
                  <a:gd name="T117" fmla="*/ 4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2" name="Group 47"/>
              <p:cNvGrpSpPr>
                <a:grpSpLocks/>
              </p:cNvGrpSpPr>
              <p:nvPr/>
            </p:nvGrpSpPr>
            <p:grpSpPr bwMode="auto">
              <a:xfrm>
                <a:off x="117" y="2718"/>
                <a:ext cx="332" cy="1514"/>
                <a:chOff x="117" y="2718"/>
                <a:chExt cx="332" cy="1514"/>
              </a:xfrm>
            </p:grpSpPr>
            <p:sp>
              <p:nvSpPr>
                <p:cNvPr id="83" name="Freeform 40"/>
                <p:cNvSpPr>
                  <a:spLocks/>
                </p:cNvSpPr>
                <p:nvPr/>
              </p:nvSpPr>
              <p:spPr bwMode="ltGray">
                <a:xfrm>
                  <a:off x="167" y="3861"/>
                  <a:ext cx="28" cy="371"/>
                </a:xfrm>
                <a:custGeom>
                  <a:avLst/>
                  <a:gdLst>
                    <a:gd name="T0" fmla="*/ 21 w 28"/>
                    <a:gd name="T1" fmla="*/ 0 h 371"/>
                    <a:gd name="T2" fmla="*/ 19 w 28"/>
                    <a:gd name="T3" fmla="*/ 7 h 371"/>
                    <a:gd name="T4" fmla="*/ 11 w 28"/>
                    <a:gd name="T5" fmla="*/ 72 h 371"/>
                    <a:gd name="T6" fmla="*/ 5 w 28"/>
                    <a:gd name="T7" fmla="*/ 135 h 371"/>
                    <a:gd name="T8" fmla="*/ 0 w 28"/>
                    <a:gd name="T9" fmla="*/ 212 h 371"/>
                    <a:gd name="T10" fmla="*/ 0 w 28"/>
                    <a:gd name="T11" fmla="*/ 296 h 371"/>
                    <a:gd name="T12" fmla="*/ 3 w 28"/>
                    <a:gd name="T13" fmla="*/ 370 h 371"/>
                    <a:gd name="T14" fmla="*/ 5 w 28"/>
                    <a:gd name="T15" fmla="*/ 370 h 371"/>
                    <a:gd name="T16" fmla="*/ 3 w 28"/>
                    <a:gd name="T17" fmla="*/ 296 h 371"/>
                    <a:gd name="T18" fmla="*/ 3 w 28"/>
                    <a:gd name="T19" fmla="*/ 234 h 371"/>
                    <a:gd name="T20" fmla="*/ 8 w 28"/>
                    <a:gd name="T21" fmla="*/ 167 h 371"/>
                    <a:gd name="T22" fmla="*/ 15 w 28"/>
                    <a:gd name="T23" fmla="*/ 101 h 371"/>
                    <a:gd name="T24" fmla="*/ 27 w 28"/>
                    <a:gd name="T25" fmla="*/ 16 h 371"/>
                    <a:gd name="T26" fmla="*/ 21 w 28"/>
                    <a:gd name="T27"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41"/>
                <p:cNvSpPr>
                  <a:spLocks/>
                </p:cNvSpPr>
                <p:nvPr/>
              </p:nvSpPr>
              <p:spPr bwMode="ltGray">
                <a:xfrm>
                  <a:off x="117" y="3482"/>
                  <a:ext cx="88" cy="450"/>
                </a:xfrm>
                <a:custGeom>
                  <a:avLst/>
                  <a:gdLst>
                    <a:gd name="T0" fmla="*/ 86 w 88"/>
                    <a:gd name="T1" fmla="*/ 70 h 450"/>
                    <a:gd name="T2" fmla="*/ 79 w 88"/>
                    <a:gd name="T3" fmla="*/ 40 h 450"/>
                    <a:gd name="T4" fmla="*/ 76 w 88"/>
                    <a:gd name="T5" fmla="*/ 29 h 450"/>
                    <a:gd name="T6" fmla="*/ 70 w 88"/>
                    <a:gd name="T7" fmla="*/ 18 h 450"/>
                    <a:gd name="T8" fmla="*/ 64 w 88"/>
                    <a:gd name="T9" fmla="*/ 10 h 450"/>
                    <a:gd name="T10" fmla="*/ 56 w 88"/>
                    <a:gd name="T11" fmla="*/ 1 h 450"/>
                    <a:gd name="T12" fmla="*/ 49 w 88"/>
                    <a:gd name="T13" fmla="*/ 0 h 450"/>
                    <a:gd name="T14" fmla="*/ 42 w 88"/>
                    <a:gd name="T15" fmla="*/ 4 h 450"/>
                    <a:gd name="T16" fmla="*/ 35 w 88"/>
                    <a:gd name="T17" fmla="*/ 8 h 450"/>
                    <a:gd name="T18" fmla="*/ 27 w 88"/>
                    <a:gd name="T19" fmla="*/ 16 h 450"/>
                    <a:gd name="T20" fmla="*/ 22 w 88"/>
                    <a:gd name="T21" fmla="*/ 33 h 450"/>
                    <a:gd name="T22" fmla="*/ 17 w 88"/>
                    <a:gd name="T23" fmla="*/ 57 h 450"/>
                    <a:gd name="T24" fmla="*/ 12 w 88"/>
                    <a:gd name="T25" fmla="*/ 76 h 450"/>
                    <a:gd name="T26" fmla="*/ 7 w 88"/>
                    <a:gd name="T27" fmla="*/ 95 h 450"/>
                    <a:gd name="T28" fmla="*/ 2 w 88"/>
                    <a:gd name="T29" fmla="*/ 121 h 450"/>
                    <a:gd name="T30" fmla="*/ 0 w 88"/>
                    <a:gd name="T31" fmla="*/ 175 h 450"/>
                    <a:gd name="T32" fmla="*/ 0 w 88"/>
                    <a:gd name="T33" fmla="*/ 216 h 450"/>
                    <a:gd name="T34" fmla="*/ 5 w 88"/>
                    <a:gd name="T35" fmla="*/ 275 h 450"/>
                    <a:gd name="T36" fmla="*/ 12 w 88"/>
                    <a:gd name="T37" fmla="*/ 327 h 450"/>
                    <a:gd name="T38" fmla="*/ 27 w 88"/>
                    <a:gd name="T39" fmla="*/ 449 h 450"/>
                    <a:gd name="T40" fmla="*/ 21 w 88"/>
                    <a:gd name="T41" fmla="*/ 318 h 450"/>
                    <a:gd name="T42" fmla="*/ 18 w 88"/>
                    <a:gd name="T43" fmla="*/ 273 h 450"/>
                    <a:gd name="T44" fmla="*/ 15 w 88"/>
                    <a:gd name="T45" fmla="*/ 232 h 450"/>
                    <a:gd name="T46" fmla="*/ 15 w 88"/>
                    <a:gd name="T47" fmla="*/ 190 h 450"/>
                    <a:gd name="T48" fmla="*/ 17 w 88"/>
                    <a:gd name="T49" fmla="*/ 143 h 450"/>
                    <a:gd name="T50" fmla="*/ 19 w 88"/>
                    <a:gd name="T51" fmla="*/ 106 h 450"/>
                    <a:gd name="T52" fmla="*/ 23 w 88"/>
                    <a:gd name="T53" fmla="*/ 62 h 450"/>
                    <a:gd name="T54" fmla="*/ 29 w 88"/>
                    <a:gd name="T55" fmla="*/ 40 h 450"/>
                    <a:gd name="T56" fmla="*/ 37 w 88"/>
                    <a:gd name="T57" fmla="*/ 32 h 450"/>
                    <a:gd name="T58" fmla="*/ 59 w 88"/>
                    <a:gd name="T59" fmla="*/ 27 h 450"/>
                    <a:gd name="T60" fmla="*/ 72 w 88"/>
                    <a:gd name="T61" fmla="*/ 42 h 450"/>
                    <a:gd name="T62" fmla="*/ 87 w 88"/>
                    <a:gd name="T63" fmla="*/ 75 h 450"/>
                    <a:gd name="T64" fmla="*/ 86 w 88"/>
                    <a:gd name="T65" fmla="*/ 7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85" name="Group 44"/>
                <p:cNvGrpSpPr>
                  <a:grpSpLocks/>
                </p:cNvGrpSpPr>
                <p:nvPr/>
              </p:nvGrpSpPr>
              <p:grpSpPr bwMode="auto">
                <a:xfrm>
                  <a:off x="231" y="2718"/>
                  <a:ext cx="218" cy="641"/>
                  <a:chOff x="231" y="2718"/>
                  <a:chExt cx="218" cy="641"/>
                </a:xfrm>
              </p:grpSpPr>
              <p:sp>
                <p:nvSpPr>
                  <p:cNvPr id="88" name="Freeform 42"/>
                  <p:cNvSpPr>
                    <a:spLocks/>
                  </p:cNvSpPr>
                  <p:nvPr/>
                </p:nvSpPr>
                <p:spPr bwMode="ltGray">
                  <a:xfrm>
                    <a:off x="231" y="2718"/>
                    <a:ext cx="122" cy="641"/>
                  </a:xfrm>
                  <a:custGeom>
                    <a:avLst/>
                    <a:gdLst>
                      <a:gd name="T0" fmla="*/ 114 w 122"/>
                      <a:gd name="T1" fmla="*/ 14 h 641"/>
                      <a:gd name="T2" fmla="*/ 112 w 122"/>
                      <a:gd name="T3" fmla="*/ 0 h 641"/>
                      <a:gd name="T4" fmla="*/ 104 w 122"/>
                      <a:gd name="T5" fmla="*/ 5 h 641"/>
                      <a:gd name="T6" fmla="*/ 99 w 122"/>
                      <a:gd name="T7" fmla="*/ 22 h 641"/>
                      <a:gd name="T8" fmla="*/ 3 w 122"/>
                      <a:gd name="T9" fmla="*/ 140 h 641"/>
                      <a:gd name="T10" fmla="*/ 89 w 122"/>
                      <a:gd name="T11" fmla="*/ 57 h 641"/>
                      <a:gd name="T12" fmla="*/ 90 w 122"/>
                      <a:gd name="T13" fmla="*/ 73 h 641"/>
                      <a:gd name="T14" fmla="*/ 47 w 122"/>
                      <a:gd name="T15" fmla="*/ 173 h 641"/>
                      <a:gd name="T16" fmla="*/ 100 w 122"/>
                      <a:gd name="T17" fmla="*/ 93 h 641"/>
                      <a:gd name="T18" fmla="*/ 93 w 122"/>
                      <a:gd name="T19" fmla="*/ 126 h 641"/>
                      <a:gd name="T20" fmla="*/ 76 w 122"/>
                      <a:gd name="T21" fmla="*/ 181 h 641"/>
                      <a:gd name="T22" fmla="*/ 26 w 122"/>
                      <a:gd name="T23" fmla="*/ 326 h 641"/>
                      <a:gd name="T24" fmla="*/ 28 w 122"/>
                      <a:gd name="T25" fmla="*/ 315 h 641"/>
                      <a:gd name="T26" fmla="*/ 61 w 122"/>
                      <a:gd name="T27" fmla="*/ 224 h 641"/>
                      <a:gd name="T28" fmla="*/ 87 w 122"/>
                      <a:gd name="T29" fmla="*/ 154 h 641"/>
                      <a:gd name="T30" fmla="*/ 99 w 122"/>
                      <a:gd name="T31" fmla="*/ 120 h 641"/>
                      <a:gd name="T32" fmla="*/ 101 w 122"/>
                      <a:gd name="T33" fmla="*/ 132 h 641"/>
                      <a:gd name="T34" fmla="*/ 87 w 122"/>
                      <a:gd name="T35" fmla="*/ 176 h 641"/>
                      <a:gd name="T36" fmla="*/ 67 w 122"/>
                      <a:gd name="T37" fmla="*/ 237 h 641"/>
                      <a:gd name="T38" fmla="*/ 93 w 122"/>
                      <a:gd name="T39" fmla="*/ 154 h 641"/>
                      <a:gd name="T40" fmla="*/ 101 w 122"/>
                      <a:gd name="T41" fmla="*/ 132 h 641"/>
                      <a:gd name="T42" fmla="*/ 102 w 122"/>
                      <a:gd name="T43" fmla="*/ 156 h 641"/>
                      <a:gd name="T44" fmla="*/ 93 w 122"/>
                      <a:gd name="T45" fmla="*/ 198 h 641"/>
                      <a:gd name="T46" fmla="*/ 67 w 122"/>
                      <a:gd name="T47" fmla="*/ 254 h 641"/>
                      <a:gd name="T48" fmla="*/ 44 w 122"/>
                      <a:gd name="T49" fmla="*/ 305 h 641"/>
                      <a:gd name="T50" fmla="*/ 70 w 122"/>
                      <a:gd name="T51" fmla="*/ 253 h 641"/>
                      <a:gd name="T52" fmla="*/ 97 w 122"/>
                      <a:gd name="T53" fmla="*/ 193 h 641"/>
                      <a:gd name="T54" fmla="*/ 96 w 122"/>
                      <a:gd name="T55" fmla="*/ 213 h 641"/>
                      <a:gd name="T56" fmla="*/ 97 w 122"/>
                      <a:gd name="T57" fmla="*/ 248 h 641"/>
                      <a:gd name="T58" fmla="*/ 92 w 122"/>
                      <a:gd name="T59" fmla="*/ 266 h 641"/>
                      <a:gd name="T60" fmla="*/ 71 w 122"/>
                      <a:gd name="T61" fmla="*/ 317 h 641"/>
                      <a:gd name="T62" fmla="*/ 30 w 122"/>
                      <a:gd name="T63" fmla="*/ 399 h 641"/>
                      <a:gd name="T64" fmla="*/ 36 w 122"/>
                      <a:gd name="T65" fmla="*/ 381 h 641"/>
                      <a:gd name="T66" fmla="*/ 87 w 122"/>
                      <a:gd name="T67" fmla="*/ 282 h 641"/>
                      <a:gd name="T68" fmla="*/ 103 w 122"/>
                      <a:gd name="T69" fmla="*/ 239 h 641"/>
                      <a:gd name="T70" fmla="*/ 62 w 122"/>
                      <a:gd name="T71" fmla="*/ 367 h 641"/>
                      <a:gd name="T72" fmla="*/ 102 w 122"/>
                      <a:gd name="T73" fmla="*/ 277 h 641"/>
                      <a:gd name="T74" fmla="*/ 101 w 122"/>
                      <a:gd name="T75" fmla="*/ 313 h 641"/>
                      <a:gd name="T76" fmla="*/ 81 w 122"/>
                      <a:gd name="T77" fmla="*/ 399 h 641"/>
                      <a:gd name="T78" fmla="*/ 46 w 122"/>
                      <a:gd name="T79" fmla="*/ 460 h 641"/>
                      <a:gd name="T80" fmla="*/ 14 w 122"/>
                      <a:gd name="T81" fmla="*/ 515 h 641"/>
                      <a:gd name="T82" fmla="*/ 63 w 122"/>
                      <a:gd name="T83" fmla="*/ 438 h 641"/>
                      <a:gd name="T84" fmla="*/ 83 w 122"/>
                      <a:gd name="T85" fmla="*/ 393 h 641"/>
                      <a:gd name="T86" fmla="*/ 101 w 122"/>
                      <a:gd name="T87" fmla="*/ 328 h 641"/>
                      <a:gd name="T88" fmla="*/ 99 w 122"/>
                      <a:gd name="T89" fmla="*/ 357 h 641"/>
                      <a:gd name="T90" fmla="*/ 98 w 122"/>
                      <a:gd name="T91" fmla="*/ 386 h 641"/>
                      <a:gd name="T92" fmla="*/ 99 w 122"/>
                      <a:gd name="T93" fmla="*/ 415 h 641"/>
                      <a:gd name="T94" fmla="*/ 81 w 122"/>
                      <a:gd name="T95" fmla="*/ 471 h 641"/>
                      <a:gd name="T96" fmla="*/ 47 w 122"/>
                      <a:gd name="T97" fmla="*/ 521 h 641"/>
                      <a:gd name="T98" fmla="*/ 50 w 122"/>
                      <a:gd name="T99" fmla="*/ 517 h 641"/>
                      <a:gd name="T100" fmla="*/ 91 w 122"/>
                      <a:gd name="T101" fmla="*/ 449 h 641"/>
                      <a:gd name="T102" fmla="*/ 89 w 122"/>
                      <a:gd name="T103" fmla="*/ 466 h 641"/>
                      <a:gd name="T104" fmla="*/ 91 w 122"/>
                      <a:gd name="T105" fmla="*/ 476 h 641"/>
                      <a:gd name="T106" fmla="*/ 93 w 122"/>
                      <a:gd name="T107" fmla="*/ 492 h 641"/>
                      <a:gd name="T108" fmla="*/ 73 w 122"/>
                      <a:gd name="T109" fmla="*/ 544 h 641"/>
                      <a:gd name="T110" fmla="*/ 50 w 122"/>
                      <a:gd name="T111" fmla="*/ 555 h 641"/>
                      <a:gd name="T112" fmla="*/ 91 w 122"/>
                      <a:gd name="T113" fmla="*/ 510 h 641"/>
                      <a:gd name="T114" fmla="*/ 89 w 122"/>
                      <a:gd name="T115" fmla="*/ 536 h 641"/>
                      <a:gd name="T116" fmla="*/ 92 w 122"/>
                      <a:gd name="T117" fmla="*/ 550 h 641"/>
                      <a:gd name="T118" fmla="*/ 44 w 122"/>
                      <a:gd name="T119" fmla="*/ 640 h 641"/>
                      <a:gd name="T120" fmla="*/ 89 w 122"/>
                      <a:gd name="T121" fmla="*/ 571 h 641"/>
                      <a:gd name="T122" fmla="*/ 98 w 122"/>
                      <a:gd name="T123" fmla="*/ 546 h 641"/>
                      <a:gd name="T124" fmla="*/ 105 w 122"/>
                      <a:gd name="T125" fmla="*/ 52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Freeform 43"/>
                  <p:cNvSpPr>
                    <a:spLocks/>
                  </p:cNvSpPr>
                  <p:nvPr/>
                </p:nvSpPr>
                <p:spPr bwMode="ltGray">
                  <a:xfrm>
                    <a:off x="335" y="2718"/>
                    <a:ext cx="114" cy="641"/>
                  </a:xfrm>
                  <a:custGeom>
                    <a:avLst/>
                    <a:gdLst>
                      <a:gd name="T0" fmla="*/ 0 w 114"/>
                      <a:gd name="T1" fmla="*/ 529 h 641"/>
                      <a:gd name="T2" fmla="*/ 4 w 114"/>
                      <a:gd name="T3" fmla="*/ 507 h 641"/>
                      <a:gd name="T4" fmla="*/ 32 w 114"/>
                      <a:gd name="T5" fmla="*/ 640 h 641"/>
                      <a:gd name="T6" fmla="*/ 10 w 114"/>
                      <a:gd name="T7" fmla="*/ 510 h 641"/>
                      <a:gd name="T8" fmla="*/ 12 w 114"/>
                      <a:gd name="T9" fmla="*/ 496 h 641"/>
                      <a:gd name="T10" fmla="*/ 39 w 114"/>
                      <a:gd name="T11" fmla="*/ 591 h 641"/>
                      <a:gd name="T12" fmla="*/ 11 w 114"/>
                      <a:gd name="T13" fmla="*/ 490 h 641"/>
                      <a:gd name="T14" fmla="*/ 15 w 114"/>
                      <a:gd name="T15" fmla="*/ 469 h 641"/>
                      <a:gd name="T16" fmla="*/ 18 w 114"/>
                      <a:gd name="T17" fmla="*/ 446 h 641"/>
                      <a:gd name="T18" fmla="*/ 16 w 114"/>
                      <a:gd name="T19" fmla="*/ 430 h 641"/>
                      <a:gd name="T20" fmla="*/ 20 w 114"/>
                      <a:gd name="T21" fmla="*/ 420 h 641"/>
                      <a:gd name="T22" fmla="*/ 18 w 114"/>
                      <a:gd name="T23" fmla="*/ 418 h 641"/>
                      <a:gd name="T24" fmla="*/ 18 w 114"/>
                      <a:gd name="T25" fmla="*/ 395 h 641"/>
                      <a:gd name="T26" fmla="*/ 20 w 114"/>
                      <a:gd name="T27" fmla="*/ 379 h 641"/>
                      <a:gd name="T28" fmla="*/ 53 w 114"/>
                      <a:gd name="T29" fmla="*/ 491 h 641"/>
                      <a:gd name="T30" fmla="*/ 18 w 114"/>
                      <a:gd name="T31" fmla="*/ 374 h 641"/>
                      <a:gd name="T32" fmla="*/ 22 w 114"/>
                      <a:gd name="T33" fmla="*/ 374 h 641"/>
                      <a:gd name="T34" fmla="*/ 22 w 114"/>
                      <a:gd name="T35" fmla="*/ 340 h 641"/>
                      <a:gd name="T36" fmla="*/ 64 w 114"/>
                      <a:gd name="T37" fmla="*/ 419 h 641"/>
                      <a:gd name="T38" fmla="*/ 31 w 114"/>
                      <a:gd name="T39" fmla="*/ 364 h 641"/>
                      <a:gd name="T40" fmla="*/ 19 w 114"/>
                      <a:gd name="T41" fmla="*/ 318 h 641"/>
                      <a:gd name="T42" fmla="*/ 20 w 114"/>
                      <a:gd name="T43" fmla="*/ 301 h 641"/>
                      <a:gd name="T44" fmla="*/ 27 w 114"/>
                      <a:gd name="T45" fmla="*/ 316 h 641"/>
                      <a:gd name="T46" fmla="*/ 28 w 114"/>
                      <a:gd name="T47" fmla="*/ 295 h 641"/>
                      <a:gd name="T48" fmla="*/ 59 w 114"/>
                      <a:gd name="T49" fmla="*/ 330 h 641"/>
                      <a:gd name="T50" fmla="*/ 47 w 114"/>
                      <a:gd name="T51" fmla="*/ 313 h 641"/>
                      <a:gd name="T52" fmla="*/ 23 w 114"/>
                      <a:gd name="T53" fmla="*/ 269 h 641"/>
                      <a:gd name="T54" fmla="*/ 22 w 114"/>
                      <a:gd name="T55" fmla="*/ 240 h 641"/>
                      <a:gd name="T56" fmla="*/ 24 w 114"/>
                      <a:gd name="T57" fmla="*/ 222 h 641"/>
                      <a:gd name="T58" fmla="*/ 32 w 114"/>
                      <a:gd name="T59" fmla="*/ 235 h 641"/>
                      <a:gd name="T60" fmla="*/ 31 w 114"/>
                      <a:gd name="T61" fmla="*/ 206 h 641"/>
                      <a:gd name="T62" fmla="*/ 28 w 114"/>
                      <a:gd name="T63" fmla="*/ 185 h 641"/>
                      <a:gd name="T64" fmla="*/ 30 w 114"/>
                      <a:gd name="T65" fmla="*/ 174 h 641"/>
                      <a:gd name="T66" fmla="*/ 63 w 114"/>
                      <a:gd name="T67" fmla="*/ 228 h 641"/>
                      <a:gd name="T68" fmla="*/ 101 w 114"/>
                      <a:gd name="T69" fmla="*/ 269 h 641"/>
                      <a:gd name="T70" fmla="*/ 47 w 114"/>
                      <a:gd name="T71" fmla="*/ 202 h 641"/>
                      <a:gd name="T72" fmla="*/ 30 w 114"/>
                      <a:gd name="T73" fmla="*/ 174 h 641"/>
                      <a:gd name="T74" fmla="*/ 32 w 114"/>
                      <a:gd name="T75" fmla="*/ 158 h 641"/>
                      <a:gd name="T76" fmla="*/ 28 w 114"/>
                      <a:gd name="T77" fmla="*/ 122 h 641"/>
                      <a:gd name="T78" fmla="*/ 30 w 114"/>
                      <a:gd name="T79" fmla="*/ 97 h 641"/>
                      <a:gd name="T80" fmla="*/ 47 w 114"/>
                      <a:gd name="T81" fmla="*/ 127 h 641"/>
                      <a:gd name="T82" fmla="*/ 44 w 114"/>
                      <a:gd name="T83" fmla="*/ 119 h 641"/>
                      <a:gd name="T84" fmla="*/ 32 w 114"/>
                      <a:gd name="T85" fmla="*/ 97 h 641"/>
                      <a:gd name="T86" fmla="*/ 30 w 114"/>
                      <a:gd name="T87" fmla="*/ 86 h 641"/>
                      <a:gd name="T88" fmla="*/ 24 w 114"/>
                      <a:gd name="T89" fmla="*/ 70 h 641"/>
                      <a:gd name="T90" fmla="*/ 59 w 114"/>
                      <a:gd name="T91" fmla="*/ 99 h 641"/>
                      <a:gd name="T92" fmla="*/ 24 w 114"/>
                      <a:gd name="T93" fmla="*/ 47 h 641"/>
                      <a:gd name="T94" fmla="*/ 65 w 114"/>
                      <a:gd name="T95" fmla="*/ 47 h 641"/>
                      <a:gd name="T96" fmla="*/ 84 w 114"/>
                      <a:gd name="T97" fmla="*/ 40 h 641"/>
                      <a:gd name="T98" fmla="*/ 30 w 114"/>
                      <a:gd name="T99" fmla="*/ 47 h 641"/>
                      <a:gd name="T100" fmla="*/ 22 w 114"/>
                      <a:gd name="T101" fmla="*/ 19 h 641"/>
                      <a:gd name="T102" fmla="*/ 10 w 114"/>
                      <a:gd name="T103" fmla="*/ 8 h 641"/>
                      <a:gd name="T104" fmla="*/ 0 w 114"/>
                      <a:gd name="T105" fmla="*/ 556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6" name="Freeform 45"/>
                <p:cNvSpPr>
                  <a:spLocks/>
                </p:cNvSpPr>
                <p:nvPr/>
              </p:nvSpPr>
              <p:spPr bwMode="ltGray">
                <a:xfrm>
                  <a:off x="336" y="3361"/>
                  <a:ext cx="31" cy="490"/>
                </a:xfrm>
                <a:custGeom>
                  <a:avLst/>
                  <a:gdLst>
                    <a:gd name="T0" fmla="*/ 5 w 31"/>
                    <a:gd name="T1" fmla="*/ 0 h 490"/>
                    <a:gd name="T2" fmla="*/ 11 w 31"/>
                    <a:gd name="T3" fmla="*/ 37 h 490"/>
                    <a:gd name="T4" fmla="*/ 18 w 31"/>
                    <a:gd name="T5" fmla="*/ 96 h 490"/>
                    <a:gd name="T6" fmla="*/ 24 w 31"/>
                    <a:gd name="T7" fmla="*/ 178 h 490"/>
                    <a:gd name="T8" fmla="*/ 30 w 31"/>
                    <a:gd name="T9" fmla="*/ 282 h 490"/>
                    <a:gd name="T10" fmla="*/ 30 w 31"/>
                    <a:gd name="T11" fmla="*/ 393 h 490"/>
                    <a:gd name="T12" fmla="*/ 27 w 31"/>
                    <a:gd name="T13" fmla="*/ 489 h 490"/>
                    <a:gd name="T14" fmla="*/ 24 w 31"/>
                    <a:gd name="T15" fmla="*/ 489 h 490"/>
                    <a:gd name="T16" fmla="*/ 27 w 31"/>
                    <a:gd name="T17" fmla="*/ 393 h 490"/>
                    <a:gd name="T18" fmla="*/ 27 w 31"/>
                    <a:gd name="T19" fmla="*/ 311 h 490"/>
                    <a:gd name="T20" fmla="*/ 21 w 31"/>
                    <a:gd name="T21" fmla="*/ 222 h 490"/>
                    <a:gd name="T22" fmla="*/ 11 w 31"/>
                    <a:gd name="T23" fmla="*/ 133 h 490"/>
                    <a:gd name="T24" fmla="*/ 0 w 31"/>
                    <a:gd name="T25" fmla="*/ 22 h 490"/>
                    <a:gd name="T26" fmla="*/ 5 w 31"/>
                    <a:gd name="T27"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Freeform 46"/>
                <p:cNvSpPr>
                  <a:spLocks/>
                </p:cNvSpPr>
                <p:nvPr/>
              </p:nvSpPr>
              <p:spPr bwMode="ltGray">
                <a:xfrm>
                  <a:off x="181" y="3161"/>
                  <a:ext cx="90" cy="439"/>
                </a:xfrm>
                <a:custGeom>
                  <a:avLst/>
                  <a:gdLst>
                    <a:gd name="T0" fmla="*/ 25 w 90"/>
                    <a:gd name="T1" fmla="*/ 438 h 439"/>
                    <a:gd name="T2" fmla="*/ 19 w 90"/>
                    <a:gd name="T3" fmla="*/ 362 h 439"/>
                    <a:gd name="T4" fmla="*/ 16 w 90"/>
                    <a:gd name="T5" fmla="*/ 330 h 439"/>
                    <a:gd name="T6" fmla="*/ 10 w 90"/>
                    <a:gd name="T7" fmla="*/ 291 h 439"/>
                    <a:gd name="T8" fmla="*/ 3 w 90"/>
                    <a:gd name="T9" fmla="*/ 253 h 439"/>
                    <a:gd name="T10" fmla="*/ 1 w 90"/>
                    <a:gd name="T11" fmla="*/ 231 h 439"/>
                    <a:gd name="T12" fmla="*/ 0 w 90"/>
                    <a:gd name="T13" fmla="*/ 209 h 439"/>
                    <a:gd name="T14" fmla="*/ 1 w 90"/>
                    <a:gd name="T15" fmla="*/ 176 h 439"/>
                    <a:gd name="T16" fmla="*/ 2 w 90"/>
                    <a:gd name="T17" fmla="*/ 143 h 439"/>
                    <a:gd name="T18" fmla="*/ 13 w 90"/>
                    <a:gd name="T19" fmla="*/ 59 h 439"/>
                    <a:gd name="T20" fmla="*/ 16 w 90"/>
                    <a:gd name="T21" fmla="*/ 40 h 439"/>
                    <a:gd name="T22" fmla="*/ 25 w 90"/>
                    <a:gd name="T23" fmla="*/ 19 h 439"/>
                    <a:gd name="T24" fmla="*/ 32 w 90"/>
                    <a:gd name="T25" fmla="*/ 5 h 439"/>
                    <a:gd name="T26" fmla="*/ 41 w 90"/>
                    <a:gd name="T27" fmla="*/ 0 h 439"/>
                    <a:gd name="T28" fmla="*/ 48 w 90"/>
                    <a:gd name="T29" fmla="*/ 5 h 439"/>
                    <a:gd name="T30" fmla="*/ 58 w 90"/>
                    <a:gd name="T31" fmla="*/ 19 h 439"/>
                    <a:gd name="T32" fmla="*/ 67 w 90"/>
                    <a:gd name="T33" fmla="*/ 44 h 439"/>
                    <a:gd name="T34" fmla="*/ 69 w 90"/>
                    <a:gd name="T35" fmla="*/ 62 h 439"/>
                    <a:gd name="T36" fmla="*/ 75 w 90"/>
                    <a:gd name="T37" fmla="*/ 89 h 439"/>
                    <a:gd name="T38" fmla="*/ 80 w 90"/>
                    <a:gd name="T39" fmla="*/ 112 h 439"/>
                    <a:gd name="T40" fmla="*/ 87 w 90"/>
                    <a:gd name="T41" fmla="*/ 227 h 439"/>
                    <a:gd name="T42" fmla="*/ 89 w 90"/>
                    <a:gd name="T43" fmla="*/ 249 h 439"/>
                    <a:gd name="T44" fmla="*/ 87 w 90"/>
                    <a:gd name="T45" fmla="*/ 285 h 439"/>
                    <a:gd name="T46" fmla="*/ 82 w 90"/>
                    <a:gd name="T47" fmla="*/ 393 h 439"/>
                    <a:gd name="T48" fmla="*/ 82 w 90"/>
                    <a:gd name="T49" fmla="*/ 288 h 439"/>
                    <a:gd name="T50" fmla="*/ 80 w 90"/>
                    <a:gd name="T51" fmla="*/ 242 h 439"/>
                    <a:gd name="T52" fmla="*/ 78 w 90"/>
                    <a:gd name="T53" fmla="*/ 213 h 439"/>
                    <a:gd name="T54" fmla="*/ 75 w 90"/>
                    <a:gd name="T55" fmla="*/ 176 h 439"/>
                    <a:gd name="T56" fmla="*/ 70 w 90"/>
                    <a:gd name="T57" fmla="*/ 138 h 439"/>
                    <a:gd name="T58" fmla="*/ 65 w 90"/>
                    <a:gd name="T59" fmla="*/ 100 h 439"/>
                    <a:gd name="T60" fmla="*/ 59 w 90"/>
                    <a:gd name="T61" fmla="*/ 66 h 439"/>
                    <a:gd name="T62" fmla="*/ 53 w 90"/>
                    <a:gd name="T63" fmla="*/ 35 h 439"/>
                    <a:gd name="T64" fmla="*/ 48 w 90"/>
                    <a:gd name="T65" fmla="*/ 19 h 439"/>
                    <a:gd name="T66" fmla="*/ 42 w 90"/>
                    <a:gd name="T67" fmla="*/ 11 h 439"/>
                    <a:gd name="T68" fmla="*/ 36 w 90"/>
                    <a:gd name="T69" fmla="*/ 19 h 439"/>
                    <a:gd name="T70" fmla="*/ 30 w 90"/>
                    <a:gd name="T71" fmla="*/ 34 h 439"/>
                    <a:gd name="T72" fmla="*/ 28 w 90"/>
                    <a:gd name="T73" fmla="*/ 62 h 439"/>
                    <a:gd name="T74" fmla="*/ 28 w 90"/>
                    <a:gd name="T75" fmla="*/ 84 h 439"/>
                    <a:gd name="T76" fmla="*/ 26 w 90"/>
                    <a:gd name="T77" fmla="*/ 125 h 439"/>
                    <a:gd name="T78" fmla="*/ 24 w 90"/>
                    <a:gd name="T79" fmla="*/ 149 h 439"/>
                    <a:gd name="T80" fmla="*/ 18 w 90"/>
                    <a:gd name="T81" fmla="*/ 188 h 439"/>
                    <a:gd name="T82" fmla="*/ 16 w 90"/>
                    <a:gd name="T83" fmla="*/ 209 h 439"/>
                    <a:gd name="T84" fmla="*/ 15 w 90"/>
                    <a:gd name="T85" fmla="*/ 228 h 439"/>
                    <a:gd name="T86" fmla="*/ 15 w 90"/>
                    <a:gd name="T87" fmla="*/ 258 h 439"/>
                    <a:gd name="T88" fmla="*/ 26 w 90"/>
                    <a:gd name="T89" fmla="*/ 356 h 439"/>
                    <a:gd name="T90" fmla="*/ 25 w 90"/>
                    <a:gd name="T91" fmla="*/ 438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3" name="Freeform 48"/>
              <p:cNvSpPr>
                <a:spLocks/>
              </p:cNvSpPr>
              <p:nvPr/>
            </p:nvSpPr>
            <p:spPr bwMode="ltGray">
              <a:xfrm>
                <a:off x="737" y="4020"/>
                <a:ext cx="48" cy="125"/>
              </a:xfrm>
              <a:custGeom>
                <a:avLst/>
                <a:gdLst>
                  <a:gd name="T0" fmla="*/ 37 w 48"/>
                  <a:gd name="T1" fmla="*/ 0 h 125"/>
                  <a:gd name="T2" fmla="*/ 34 w 48"/>
                  <a:gd name="T3" fmla="*/ 2 h 125"/>
                  <a:gd name="T4" fmla="*/ 18 w 48"/>
                  <a:gd name="T5" fmla="*/ 24 h 125"/>
                  <a:gd name="T6" fmla="*/ 9 w 48"/>
                  <a:gd name="T7" fmla="*/ 45 h 125"/>
                  <a:gd name="T8" fmla="*/ 0 w 48"/>
                  <a:gd name="T9" fmla="*/ 71 h 125"/>
                  <a:gd name="T10" fmla="*/ 0 w 48"/>
                  <a:gd name="T11" fmla="*/ 99 h 125"/>
                  <a:gd name="T12" fmla="*/ 4 w 48"/>
                  <a:gd name="T13" fmla="*/ 124 h 125"/>
                  <a:gd name="T14" fmla="*/ 9 w 48"/>
                  <a:gd name="T15" fmla="*/ 124 h 125"/>
                  <a:gd name="T16" fmla="*/ 4 w 48"/>
                  <a:gd name="T17" fmla="*/ 99 h 125"/>
                  <a:gd name="T18" fmla="*/ 4 w 48"/>
                  <a:gd name="T19" fmla="*/ 78 h 125"/>
                  <a:gd name="T20" fmla="*/ 14 w 48"/>
                  <a:gd name="T21" fmla="*/ 56 h 125"/>
                  <a:gd name="T22" fmla="*/ 28 w 48"/>
                  <a:gd name="T23" fmla="*/ 33 h 125"/>
                  <a:gd name="T24" fmla="*/ 47 w 48"/>
                  <a:gd name="T25" fmla="*/ 5 h 125"/>
                  <a:gd name="T26" fmla="*/ 37 w 48"/>
                  <a:gd name="T2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49"/>
              <p:cNvSpPr>
                <a:spLocks/>
              </p:cNvSpPr>
              <p:nvPr/>
            </p:nvSpPr>
            <p:spPr bwMode="ltGray">
              <a:xfrm>
                <a:off x="1483" y="3976"/>
                <a:ext cx="62" cy="121"/>
              </a:xfrm>
              <a:custGeom>
                <a:avLst/>
                <a:gdLst>
                  <a:gd name="T0" fmla="*/ 12 w 62"/>
                  <a:gd name="T1" fmla="*/ 0 h 121"/>
                  <a:gd name="T2" fmla="*/ 24 w 62"/>
                  <a:gd name="T3" fmla="*/ 8 h 121"/>
                  <a:gd name="T4" fmla="*/ 36 w 62"/>
                  <a:gd name="T5" fmla="*/ 23 h 121"/>
                  <a:gd name="T6" fmla="*/ 48 w 62"/>
                  <a:gd name="T7" fmla="*/ 43 h 121"/>
                  <a:gd name="T8" fmla="*/ 61 w 62"/>
                  <a:gd name="T9" fmla="*/ 69 h 121"/>
                  <a:gd name="T10" fmla="*/ 61 w 62"/>
                  <a:gd name="T11" fmla="*/ 96 h 121"/>
                  <a:gd name="T12" fmla="*/ 55 w 62"/>
                  <a:gd name="T13" fmla="*/ 120 h 121"/>
                  <a:gd name="T14" fmla="*/ 48 w 62"/>
                  <a:gd name="T15" fmla="*/ 120 h 121"/>
                  <a:gd name="T16" fmla="*/ 55 w 62"/>
                  <a:gd name="T17" fmla="*/ 96 h 121"/>
                  <a:gd name="T18" fmla="*/ 55 w 62"/>
                  <a:gd name="T19" fmla="*/ 76 h 121"/>
                  <a:gd name="T20" fmla="*/ 43 w 62"/>
                  <a:gd name="T21" fmla="*/ 54 h 121"/>
                  <a:gd name="T22" fmla="*/ 24 w 62"/>
                  <a:gd name="T23" fmla="*/ 32 h 121"/>
                  <a:gd name="T24" fmla="*/ 0 w 62"/>
                  <a:gd name="T25" fmla="*/ 5 h 121"/>
                  <a:gd name="T26" fmla="*/ 12 w 62"/>
                  <a:gd name="T2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50"/>
              <p:cNvSpPr>
                <a:spLocks/>
              </p:cNvSpPr>
              <p:nvPr/>
            </p:nvSpPr>
            <p:spPr bwMode="ltGray">
              <a:xfrm>
                <a:off x="1181" y="3908"/>
                <a:ext cx="104" cy="121"/>
              </a:xfrm>
              <a:custGeom>
                <a:avLst/>
                <a:gdLst>
                  <a:gd name="T0" fmla="*/ 100 w 104"/>
                  <a:gd name="T1" fmla="*/ 19 h 121"/>
                  <a:gd name="T2" fmla="*/ 79 w 104"/>
                  <a:gd name="T3" fmla="*/ 0 h 121"/>
                  <a:gd name="T4" fmla="*/ 65 w 104"/>
                  <a:gd name="T5" fmla="*/ 0 h 121"/>
                  <a:gd name="T6" fmla="*/ 53 w 104"/>
                  <a:gd name="T7" fmla="*/ 1 h 121"/>
                  <a:gd name="T8" fmla="*/ 44 w 104"/>
                  <a:gd name="T9" fmla="*/ 6 h 121"/>
                  <a:gd name="T10" fmla="*/ 20 w 104"/>
                  <a:gd name="T11" fmla="*/ 21 h 121"/>
                  <a:gd name="T12" fmla="*/ 12 w 104"/>
                  <a:gd name="T13" fmla="*/ 28 h 121"/>
                  <a:gd name="T14" fmla="*/ 7 w 104"/>
                  <a:gd name="T15" fmla="*/ 35 h 121"/>
                  <a:gd name="T16" fmla="*/ 1 w 104"/>
                  <a:gd name="T17" fmla="*/ 56 h 121"/>
                  <a:gd name="T18" fmla="*/ 0 w 104"/>
                  <a:gd name="T19" fmla="*/ 62 h 121"/>
                  <a:gd name="T20" fmla="*/ 1 w 104"/>
                  <a:gd name="T21" fmla="*/ 70 h 121"/>
                  <a:gd name="T22" fmla="*/ 5 w 104"/>
                  <a:gd name="T23" fmla="*/ 79 h 121"/>
                  <a:gd name="T24" fmla="*/ 15 w 104"/>
                  <a:gd name="T25" fmla="*/ 91 h 121"/>
                  <a:gd name="T26" fmla="*/ 23 w 104"/>
                  <a:gd name="T27" fmla="*/ 100 h 121"/>
                  <a:gd name="T28" fmla="*/ 34 w 104"/>
                  <a:gd name="T29" fmla="*/ 109 h 121"/>
                  <a:gd name="T30" fmla="*/ 58 w 104"/>
                  <a:gd name="T31" fmla="*/ 120 h 121"/>
                  <a:gd name="T32" fmla="*/ 45 w 104"/>
                  <a:gd name="T33" fmla="*/ 106 h 121"/>
                  <a:gd name="T34" fmla="*/ 36 w 104"/>
                  <a:gd name="T35" fmla="*/ 93 h 121"/>
                  <a:gd name="T36" fmla="*/ 31 w 104"/>
                  <a:gd name="T37" fmla="*/ 81 h 121"/>
                  <a:gd name="T38" fmla="*/ 32 w 104"/>
                  <a:gd name="T39" fmla="*/ 70 h 121"/>
                  <a:gd name="T40" fmla="*/ 34 w 104"/>
                  <a:gd name="T41" fmla="*/ 62 h 121"/>
                  <a:gd name="T42" fmla="*/ 31 w 104"/>
                  <a:gd name="T43" fmla="*/ 52 h 121"/>
                  <a:gd name="T44" fmla="*/ 28 w 104"/>
                  <a:gd name="T45" fmla="*/ 44 h 121"/>
                  <a:gd name="T46" fmla="*/ 37 w 104"/>
                  <a:gd name="T47" fmla="*/ 28 h 121"/>
                  <a:gd name="T48" fmla="*/ 39 w 104"/>
                  <a:gd name="T49" fmla="*/ 20 h 121"/>
                  <a:gd name="T50" fmla="*/ 48 w 104"/>
                  <a:gd name="T51" fmla="*/ 13 h 121"/>
                  <a:gd name="T52" fmla="*/ 65 w 104"/>
                  <a:gd name="T53" fmla="*/ 5 h 121"/>
                  <a:gd name="T54" fmla="*/ 73 w 104"/>
                  <a:gd name="T55" fmla="*/ 11 h 121"/>
                  <a:gd name="T56" fmla="*/ 103 w 104"/>
                  <a:gd name="T57" fmla="*/ 22 h 121"/>
                  <a:gd name="T58" fmla="*/ 100 w 104"/>
                  <a:gd name="T59" fmla="*/ 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51"/>
              <p:cNvSpPr>
                <a:spLocks/>
              </p:cNvSpPr>
              <p:nvPr/>
            </p:nvSpPr>
            <p:spPr bwMode="ltGray">
              <a:xfrm>
                <a:off x="596" y="3919"/>
                <a:ext cx="196" cy="161"/>
              </a:xfrm>
              <a:custGeom>
                <a:avLst/>
                <a:gdLst>
                  <a:gd name="T0" fmla="*/ 89 w 196"/>
                  <a:gd name="T1" fmla="*/ 4 h 161"/>
                  <a:gd name="T2" fmla="*/ 13 w 196"/>
                  <a:gd name="T3" fmla="*/ 7 h 161"/>
                  <a:gd name="T4" fmla="*/ 83 w 196"/>
                  <a:gd name="T5" fmla="*/ 7 h 161"/>
                  <a:gd name="T6" fmla="*/ 72 w 196"/>
                  <a:gd name="T7" fmla="*/ 13 h 161"/>
                  <a:gd name="T8" fmla="*/ 72 w 196"/>
                  <a:gd name="T9" fmla="*/ 16 h 161"/>
                  <a:gd name="T10" fmla="*/ 38 w 196"/>
                  <a:gd name="T11" fmla="*/ 24 h 161"/>
                  <a:gd name="T12" fmla="*/ 63 w 196"/>
                  <a:gd name="T13" fmla="*/ 21 h 161"/>
                  <a:gd name="T14" fmla="*/ 63 w 196"/>
                  <a:gd name="T15" fmla="*/ 25 h 161"/>
                  <a:gd name="T16" fmla="*/ 70 w 196"/>
                  <a:gd name="T17" fmla="*/ 27 h 161"/>
                  <a:gd name="T18" fmla="*/ 8 w 196"/>
                  <a:gd name="T19" fmla="*/ 43 h 161"/>
                  <a:gd name="T20" fmla="*/ 66 w 196"/>
                  <a:gd name="T21" fmla="*/ 35 h 161"/>
                  <a:gd name="T22" fmla="*/ 52 w 196"/>
                  <a:gd name="T23" fmla="*/ 46 h 161"/>
                  <a:gd name="T24" fmla="*/ 8 w 196"/>
                  <a:gd name="T25" fmla="*/ 53 h 161"/>
                  <a:gd name="T26" fmla="*/ 55 w 196"/>
                  <a:gd name="T27" fmla="*/ 47 h 161"/>
                  <a:gd name="T28" fmla="*/ 18 w 196"/>
                  <a:gd name="T29" fmla="*/ 60 h 161"/>
                  <a:gd name="T30" fmla="*/ 40 w 196"/>
                  <a:gd name="T31" fmla="*/ 54 h 161"/>
                  <a:gd name="T32" fmla="*/ 55 w 196"/>
                  <a:gd name="T33" fmla="*/ 53 h 161"/>
                  <a:gd name="T34" fmla="*/ 55 w 196"/>
                  <a:gd name="T35" fmla="*/ 57 h 161"/>
                  <a:gd name="T36" fmla="*/ 46 w 196"/>
                  <a:gd name="T37" fmla="*/ 65 h 161"/>
                  <a:gd name="T38" fmla="*/ 5 w 196"/>
                  <a:gd name="T39" fmla="*/ 75 h 161"/>
                  <a:gd name="T40" fmla="*/ 52 w 196"/>
                  <a:gd name="T41" fmla="*/ 67 h 161"/>
                  <a:gd name="T42" fmla="*/ 44 w 196"/>
                  <a:gd name="T43" fmla="*/ 78 h 161"/>
                  <a:gd name="T44" fmla="*/ 33 w 196"/>
                  <a:gd name="T45" fmla="*/ 85 h 161"/>
                  <a:gd name="T46" fmla="*/ 38 w 196"/>
                  <a:gd name="T47" fmla="*/ 85 h 161"/>
                  <a:gd name="T48" fmla="*/ 38 w 196"/>
                  <a:gd name="T49" fmla="*/ 89 h 161"/>
                  <a:gd name="T50" fmla="*/ 8 w 196"/>
                  <a:gd name="T51" fmla="*/ 99 h 161"/>
                  <a:gd name="T52" fmla="*/ 33 w 196"/>
                  <a:gd name="T53" fmla="*/ 98 h 161"/>
                  <a:gd name="T54" fmla="*/ 33 w 196"/>
                  <a:gd name="T55" fmla="*/ 99 h 161"/>
                  <a:gd name="T56" fmla="*/ 35 w 196"/>
                  <a:gd name="T57" fmla="*/ 103 h 161"/>
                  <a:gd name="T58" fmla="*/ 29 w 196"/>
                  <a:gd name="T59" fmla="*/ 112 h 161"/>
                  <a:gd name="T60" fmla="*/ 35 w 196"/>
                  <a:gd name="T61" fmla="*/ 116 h 161"/>
                  <a:gd name="T62" fmla="*/ 38 w 196"/>
                  <a:gd name="T63" fmla="*/ 135 h 161"/>
                  <a:gd name="T64" fmla="*/ 44 w 196"/>
                  <a:gd name="T65" fmla="*/ 112 h 161"/>
                  <a:gd name="T66" fmla="*/ 91 w 196"/>
                  <a:gd name="T67" fmla="*/ 160 h 161"/>
                  <a:gd name="T68" fmla="*/ 63 w 196"/>
                  <a:gd name="T69" fmla="*/ 103 h 161"/>
                  <a:gd name="T70" fmla="*/ 63 w 196"/>
                  <a:gd name="T71" fmla="*/ 103 h 161"/>
                  <a:gd name="T72" fmla="*/ 66 w 196"/>
                  <a:gd name="T73" fmla="*/ 98 h 161"/>
                  <a:gd name="T74" fmla="*/ 105 w 196"/>
                  <a:gd name="T75" fmla="*/ 126 h 161"/>
                  <a:gd name="T76" fmla="*/ 80 w 196"/>
                  <a:gd name="T77" fmla="*/ 111 h 161"/>
                  <a:gd name="T78" fmla="*/ 72 w 196"/>
                  <a:gd name="T79" fmla="*/ 85 h 161"/>
                  <a:gd name="T80" fmla="*/ 74 w 196"/>
                  <a:gd name="T81" fmla="*/ 78 h 161"/>
                  <a:gd name="T82" fmla="*/ 89 w 196"/>
                  <a:gd name="T83" fmla="*/ 95 h 161"/>
                  <a:gd name="T84" fmla="*/ 80 w 196"/>
                  <a:gd name="T85" fmla="*/ 70 h 161"/>
                  <a:gd name="T86" fmla="*/ 94 w 196"/>
                  <a:gd name="T87" fmla="*/ 65 h 161"/>
                  <a:gd name="T88" fmla="*/ 105 w 196"/>
                  <a:gd name="T89" fmla="*/ 83 h 161"/>
                  <a:gd name="T90" fmla="*/ 91 w 196"/>
                  <a:gd name="T91" fmla="*/ 53 h 161"/>
                  <a:gd name="T92" fmla="*/ 94 w 196"/>
                  <a:gd name="T93" fmla="*/ 50 h 161"/>
                  <a:gd name="T94" fmla="*/ 97 w 196"/>
                  <a:gd name="T95" fmla="*/ 36 h 161"/>
                  <a:gd name="T96" fmla="*/ 111 w 196"/>
                  <a:gd name="T97" fmla="*/ 37 h 161"/>
                  <a:gd name="T98" fmla="*/ 161 w 196"/>
                  <a:gd name="T99" fmla="*/ 74 h 161"/>
                  <a:gd name="T100" fmla="*/ 124 w 196"/>
                  <a:gd name="T101" fmla="*/ 53 h 161"/>
                  <a:gd name="T102" fmla="*/ 105 w 196"/>
                  <a:gd name="T103" fmla="*/ 24 h 161"/>
                  <a:gd name="T104" fmla="*/ 111 w 196"/>
                  <a:gd name="T105" fmla="*/ 18 h 161"/>
                  <a:gd name="T106" fmla="*/ 135 w 196"/>
                  <a:gd name="T107" fmla="*/ 35 h 161"/>
                  <a:gd name="T108" fmla="*/ 130 w 196"/>
                  <a:gd name="T109" fmla="*/ 33 h 161"/>
                  <a:gd name="T110" fmla="*/ 119 w 196"/>
                  <a:gd name="T111" fmla="*/ 10 h 161"/>
                  <a:gd name="T112" fmla="*/ 150 w 196"/>
                  <a:gd name="T113" fmla="*/ 33 h 161"/>
                  <a:gd name="T114" fmla="*/ 130 w 196"/>
                  <a:gd name="T115" fmla="*/ 22 h 161"/>
                  <a:gd name="T116" fmla="*/ 114 w 196"/>
                  <a:gd name="T117" fmla="*/ 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2"/>
              <p:cNvSpPr>
                <a:spLocks/>
              </p:cNvSpPr>
              <p:nvPr/>
            </p:nvSpPr>
            <p:spPr bwMode="ltGray">
              <a:xfrm>
                <a:off x="921" y="3984"/>
                <a:ext cx="148" cy="160"/>
              </a:xfrm>
              <a:custGeom>
                <a:avLst/>
                <a:gdLst>
                  <a:gd name="T0" fmla="*/ 34 w 148"/>
                  <a:gd name="T1" fmla="*/ 159 h 160"/>
                  <a:gd name="T2" fmla="*/ 5 w 148"/>
                  <a:gd name="T3" fmla="*/ 91 h 160"/>
                  <a:gd name="T4" fmla="*/ 2 w 148"/>
                  <a:gd name="T5" fmla="*/ 88 h 160"/>
                  <a:gd name="T6" fmla="*/ 0 w 148"/>
                  <a:gd name="T7" fmla="*/ 82 h 160"/>
                  <a:gd name="T8" fmla="*/ 0 w 148"/>
                  <a:gd name="T9" fmla="*/ 76 h 160"/>
                  <a:gd name="T10" fmla="*/ 0 w 148"/>
                  <a:gd name="T11" fmla="*/ 71 h 160"/>
                  <a:gd name="T12" fmla="*/ 0 w 148"/>
                  <a:gd name="T13" fmla="*/ 64 h 160"/>
                  <a:gd name="T14" fmla="*/ 4 w 148"/>
                  <a:gd name="T15" fmla="*/ 54 h 160"/>
                  <a:gd name="T16" fmla="*/ 20 w 148"/>
                  <a:gd name="T17" fmla="*/ 17 h 160"/>
                  <a:gd name="T18" fmla="*/ 24 w 148"/>
                  <a:gd name="T19" fmla="*/ 14 h 160"/>
                  <a:gd name="T20" fmla="*/ 31 w 148"/>
                  <a:gd name="T21" fmla="*/ 8 h 160"/>
                  <a:gd name="T22" fmla="*/ 39 w 148"/>
                  <a:gd name="T23" fmla="*/ 3 h 160"/>
                  <a:gd name="T24" fmla="*/ 51 w 148"/>
                  <a:gd name="T25" fmla="*/ 0 h 160"/>
                  <a:gd name="T26" fmla="*/ 61 w 148"/>
                  <a:gd name="T27" fmla="*/ 0 h 160"/>
                  <a:gd name="T28" fmla="*/ 69 w 148"/>
                  <a:gd name="T29" fmla="*/ 2 h 160"/>
                  <a:gd name="T30" fmla="*/ 79 w 148"/>
                  <a:gd name="T31" fmla="*/ 5 h 160"/>
                  <a:gd name="T32" fmla="*/ 92 w 148"/>
                  <a:gd name="T33" fmla="*/ 11 h 160"/>
                  <a:gd name="T34" fmla="*/ 106 w 148"/>
                  <a:gd name="T35" fmla="*/ 19 h 160"/>
                  <a:gd name="T36" fmla="*/ 114 w 148"/>
                  <a:gd name="T37" fmla="*/ 24 h 160"/>
                  <a:gd name="T38" fmla="*/ 120 w 148"/>
                  <a:gd name="T39" fmla="*/ 31 h 160"/>
                  <a:gd name="T40" fmla="*/ 123 w 148"/>
                  <a:gd name="T41" fmla="*/ 35 h 160"/>
                  <a:gd name="T42" fmla="*/ 136 w 148"/>
                  <a:gd name="T43" fmla="*/ 55 h 160"/>
                  <a:gd name="T44" fmla="*/ 136 w 148"/>
                  <a:gd name="T45" fmla="*/ 57 h 160"/>
                  <a:gd name="T46" fmla="*/ 139 w 148"/>
                  <a:gd name="T47" fmla="*/ 65 h 160"/>
                  <a:gd name="T48" fmla="*/ 141 w 148"/>
                  <a:gd name="T49" fmla="*/ 71 h 160"/>
                  <a:gd name="T50" fmla="*/ 147 w 148"/>
                  <a:gd name="T51" fmla="*/ 101 h 160"/>
                  <a:gd name="T52" fmla="*/ 138 w 148"/>
                  <a:gd name="T53" fmla="*/ 83 h 160"/>
                  <a:gd name="T54" fmla="*/ 131 w 148"/>
                  <a:gd name="T55" fmla="*/ 70 h 160"/>
                  <a:gd name="T56" fmla="*/ 123 w 148"/>
                  <a:gd name="T57" fmla="*/ 57 h 160"/>
                  <a:gd name="T58" fmla="*/ 113 w 148"/>
                  <a:gd name="T59" fmla="*/ 43 h 160"/>
                  <a:gd name="T60" fmla="*/ 78 w 148"/>
                  <a:gd name="T61" fmla="*/ 12 h 160"/>
                  <a:gd name="T62" fmla="*/ 69 w 148"/>
                  <a:gd name="T63" fmla="*/ 8 h 160"/>
                  <a:gd name="T64" fmla="*/ 61 w 148"/>
                  <a:gd name="T65" fmla="*/ 6 h 160"/>
                  <a:gd name="T66" fmla="*/ 54 w 148"/>
                  <a:gd name="T67" fmla="*/ 6 h 160"/>
                  <a:gd name="T68" fmla="*/ 48 w 148"/>
                  <a:gd name="T69" fmla="*/ 10 h 160"/>
                  <a:gd name="T70" fmla="*/ 38 w 148"/>
                  <a:gd name="T71" fmla="*/ 21 h 160"/>
                  <a:gd name="T72" fmla="*/ 28 w 148"/>
                  <a:gd name="T73" fmla="*/ 57 h 160"/>
                  <a:gd name="T74" fmla="*/ 18 w 148"/>
                  <a:gd name="T75" fmla="*/ 82 h 160"/>
                  <a:gd name="T76" fmla="*/ 17 w 148"/>
                  <a:gd name="T77" fmla="*/ 88 h 160"/>
                  <a:gd name="T78" fmla="*/ 18 w 148"/>
                  <a:gd name="T79" fmla="*/ 94 h 160"/>
                  <a:gd name="T80" fmla="*/ 19 w 148"/>
                  <a:gd name="T81" fmla="*/ 100 h 160"/>
                  <a:gd name="T82" fmla="*/ 27 w 148"/>
                  <a:gd name="T83" fmla="*/ 112 h 160"/>
                  <a:gd name="T84" fmla="*/ 22 w 148"/>
                  <a:gd name="T85" fmla="*/ 101 h 160"/>
                  <a:gd name="T86" fmla="*/ 32 w 148"/>
                  <a:gd name="T87" fmla="*/ 125 h 160"/>
                  <a:gd name="T88" fmla="*/ 38 w 148"/>
                  <a:gd name="T89" fmla="*/ 137 h 160"/>
                  <a:gd name="T90" fmla="*/ 39 w 148"/>
                  <a:gd name="T91" fmla="*/ 147 h 160"/>
                  <a:gd name="T92" fmla="*/ 35 w 148"/>
                  <a:gd name="T93" fmla="*/ 156 h 160"/>
                  <a:gd name="T94" fmla="*/ 34 w 148"/>
                  <a:gd name="T95" fmla="*/ 159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3"/>
              <p:cNvSpPr>
                <a:spLocks/>
              </p:cNvSpPr>
              <p:nvPr/>
            </p:nvSpPr>
            <p:spPr bwMode="ltGray">
              <a:xfrm>
                <a:off x="844" y="3928"/>
                <a:ext cx="164" cy="152"/>
              </a:xfrm>
              <a:custGeom>
                <a:avLst/>
                <a:gdLst>
                  <a:gd name="T0" fmla="*/ 160 w 164"/>
                  <a:gd name="T1" fmla="*/ 23 h 152"/>
                  <a:gd name="T2" fmla="*/ 149 w 164"/>
                  <a:gd name="T3" fmla="*/ 13 h 152"/>
                  <a:gd name="T4" fmla="*/ 143 w 164"/>
                  <a:gd name="T5" fmla="*/ 9 h 152"/>
                  <a:gd name="T6" fmla="*/ 131 w 164"/>
                  <a:gd name="T7" fmla="*/ 6 h 152"/>
                  <a:gd name="T8" fmla="*/ 120 w 164"/>
                  <a:gd name="T9" fmla="*/ 3 h 152"/>
                  <a:gd name="T10" fmla="*/ 105 w 164"/>
                  <a:gd name="T11" fmla="*/ 0 h 152"/>
                  <a:gd name="T12" fmla="*/ 92 w 164"/>
                  <a:gd name="T13" fmla="*/ 0 h 152"/>
                  <a:gd name="T14" fmla="*/ 80 w 164"/>
                  <a:gd name="T15" fmla="*/ 1 h 152"/>
                  <a:gd name="T16" fmla="*/ 66 w 164"/>
                  <a:gd name="T17" fmla="*/ 2 h 152"/>
                  <a:gd name="T18" fmla="*/ 51 w 164"/>
                  <a:gd name="T19" fmla="*/ 5 h 152"/>
                  <a:gd name="T20" fmla="*/ 42 w 164"/>
                  <a:gd name="T21" fmla="*/ 10 h 152"/>
                  <a:gd name="T22" fmla="*/ 32 w 164"/>
                  <a:gd name="T23" fmla="*/ 19 h 152"/>
                  <a:gd name="T24" fmla="*/ 22 w 164"/>
                  <a:gd name="T25" fmla="*/ 25 h 152"/>
                  <a:gd name="T26" fmla="*/ 15 w 164"/>
                  <a:gd name="T27" fmla="*/ 32 h 152"/>
                  <a:gd name="T28" fmla="*/ 5 w 164"/>
                  <a:gd name="T29" fmla="*/ 41 h 152"/>
                  <a:gd name="T30" fmla="*/ 0 w 164"/>
                  <a:gd name="T31" fmla="*/ 58 h 152"/>
                  <a:gd name="T32" fmla="*/ 2 w 164"/>
                  <a:gd name="T33" fmla="*/ 72 h 152"/>
                  <a:gd name="T34" fmla="*/ 9 w 164"/>
                  <a:gd name="T35" fmla="*/ 92 h 152"/>
                  <a:gd name="T36" fmla="*/ 22 w 164"/>
                  <a:gd name="T37" fmla="*/ 109 h 152"/>
                  <a:gd name="T38" fmla="*/ 51 w 164"/>
                  <a:gd name="T39" fmla="*/ 151 h 152"/>
                  <a:gd name="T40" fmla="*/ 40 w 164"/>
                  <a:gd name="T41" fmla="*/ 107 h 152"/>
                  <a:gd name="T42" fmla="*/ 34 w 164"/>
                  <a:gd name="T43" fmla="*/ 91 h 152"/>
                  <a:gd name="T44" fmla="*/ 30 w 164"/>
                  <a:gd name="T45" fmla="*/ 78 h 152"/>
                  <a:gd name="T46" fmla="*/ 28 w 164"/>
                  <a:gd name="T47" fmla="*/ 63 h 152"/>
                  <a:gd name="T48" fmla="*/ 32 w 164"/>
                  <a:gd name="T49" fmla="*/ 48 h 152"/>
                  <a:gd name="T50" fmla="*/ 36 w 164"/>
                  <a:gd name="T51" fmla="*/ 35 h 152"/>
                  <a:gd name="T52" fmla="*/ 44 w 164"/>
                  <a:gd name="T53" fmla="*/ 20 h 152"/>
                  <a:gd name="T54" fmla="*/ 56 w 164"/>
                  <a:gd name="T55" fmla="*/ 13 h 152"/>
                  <a:gd name="T56" fmla="*/ 71 w 164"/>
                  <a:gd name="T57" fmla="*/ 10 h 152"/>
                  <a:gd name="T58" fmla="*/ 111 w 164"/>
                  <a:gd name="T59" fmla="*/ 9 h 152"/>
                  <a:gd name="T60" fmla="*/ 136 w 164"/>
                  <a:gd name="T61" fmla="*/ 14 h 152"/>
                  <a:gd name="T62" fmla="*/ 163 w 164"/>
                  <a:gd name="T63" fmla="*/ 25 h 152"/>
                  <a:gd name="T64" fmla="*/ 160 w 164"/>
                  <a:gd name="T65" fmla="*/ 2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4"/>
              <p:cNvSpPr>
                <a:spLocks/>
              </p:cNvSpPr>
              <p:nvPr/>
            </p:nvSpPr>
            <p:spPr bwMode="ltGray">
              <a:xfrm>
                <a:off x="961" y="3819"/>
                <a:ext cx="170" cy="148"/>
              </a:xfrm>
              <a:custGeom>
                <a:avLst/>
                <a:gdLst>
                  <a:gd name="T0" fmla="*/ 49 w 170"/>
                  <a:gd name="T1" fmla="*/ 147 h 148"/>
                  <a:gd name="T2" fmla="*/ 37 w 170"/>
                  <a:gd name="T3" fmla="*/ 121 h 148"/>
                  <a:gd name="T4" fmla="*/ 32 w 170"/>
                  <a:gd name="T5" fmla="*/ 111 h 148"/>
                  <a:gd name="T6" fmla="*/ 20 w 170"/>
                  <a:gd name="T7" fmla="*/ 97 h 148"/>
                  <a:gd name="T8" fmla="*/ 8 w 170"/>
                  <a:gd name="T9" fmla="*/ 85 h 148"/>
                  <a:gd name="T10" fmla="*/ 1 w 170"/>
                  <a:gd name="T11" fmla="*/ 77 h 148"/>
                  <a:gd name="T12" fmla="*/ 0 w 170"/>
                  <a:gd name="T13" fmla="*/ 69 h 148"/>
                  <a:gd name="T14" fmla="*/ 2 w 170"/>
                  <a:gd name="T15" fmla="*/ 58 h 148"/>
                  <a:gd name="T16" fmla="*/ 5 w 170"/>
                  <a:gd name="T17" fmla="*/ 48 h 148"/>
                  <a:gd name="T18" fmla="*/ 24 w 170"/>
                  <a:gd name="T19" fmla="*/ 20 h 148"/>
                  <a:gd name="T20" fmla="*/ 32 w 170"/>
                  <a:gd name="T21" fmla="*/ 13 h 148"/>
                  <a:gd name="T22" fmla="*/ 48 w 170"/>
                  <a:gd name="T23" fmla="*/ 6 h 148"/>
                  <a:gd name="T24" fmla="*/ 61 w 170"/>
                  <a:gd name="T25" fmla="*/ 1 h 148"/>
                  <a:gd name="T26" fmla="*/ 78 w 170"/>
                  <a:gd name="T27" fmla="*/ 0 h 148"/>
                  <a:gd name="T28" fmla="*/ 92 w 170"/>
                  <a:gd name="T29" fmla="*/ 2 h 148"/>
                  <a:gd name="T30" fmla="*/ 109 w 170"/>
                  <a:gd name="T31" fmla="*/ 6 h 148"/>
                  <a:gd name="T32" fmla="*/ 126 w 170"/>
                  <a:gd name="T33" fmla="*/ 15 h 148"/>
                  <a:gd name="T34" fmla="*/ 132 w 170"/>
                  <a:gd name="T35" fmla="*/ 21 h 148"/>
                  <a:gd name="T36" fmla="*/ 143 w 170"/>
                  <a:gd name="T37" fmla="*/ 29 h 148"/>
                  <a:gd name="T38" fmla="*/ 152 w 170"/>
                  <a:gd name="T39" fmla="*/ 37 h 148"/>
                  <a:gd name="T40" fmla="*/ 167 w 170"/>
                  <a:gd name="T41" fmla="*/ 76 h 148"/>
                  <a:gd name="T42" fmla="*/ 169 w 170"/>
                  <a:gd name="T43" fmla="*/ 83 h 148"/>
                  <a:gd name="T44" fmla="*/ 166 w 170"/>
                  <a:gd name="T45" fmla="*/ 96 h 148"/>
                  <a:gd name="T46" fmla="*/ 156 w 170"/>
                  <a:gd name="T47" fmla="*/ 132 h 148"/>
                  <a:gd name="T48" fmla="*/ 157 w 170"/>
                  <a:gd name="T49" fmla="*/ 96 h 148"/>
                  <a:gd name="T50" fmla="*/ 152 w 170"/>
                  <a:gd name="T51" fmla="*/ 81 h 148"/>
                  <a:gd name="T52" fmla="*/ 148 w 170"/>
                  <a:gd name="T53" fmla="*/ 72 h 148"/>
                  <a:gd name="T54" fmla="*/ 142 w 170"/>
                  <a:gd name="T55" fmla="*/ 58 h 148"/>
                  <a:gd name="T56" fmla="*/ 134 w 170"/>
                  <a:gd name="T57" fmla="*/ 46 h 148"/>
                  <a:gd name="T58" fmla="*/ 124 w 170"/>
                  <a:gd name="T59" fmla="*/ 34 h 148"/>
                  <a:gd name="T60" fmla="*/ 112 w 170"/>
                  <a:gd name="T61" fmla="*/ 22 h 148"/>
                  <a:gd name="T62" fmla="*/ 102 w 170"/>
                  <a:gd name="T63" fmla="*/ 12 h 148"/>
                  <a:gd name="T64" fmla="*/ 92 w 170"/>
                  <a:gd name="T65" fmla="*/ 6 h 148"/>
                  <a:gd name="T66" fmla="*/ 80 w 170"/>
                  <a:gd name="T67" fmla="*/ 4 h 148"/>
                  <a:gd name="T68" fmla="*/ 68 w 170"/>
                  <a:gd name="T69" fmla="*/ 6 h 148"/>
                  <a:gd name="T70" fmla="*/ 59 w 170"/>
                  <a:gd name="T71" fmla="*/ 11 h 148"/>
                  <a:gd name="T72" fmla="*/ 54 w 170"/>
                  <a:gd name="T73" fmla="*/ 21 h 148"/>
                  <a:gd name="T74" fmla="*/ 54 w 170"/>
                  <a:gd name="T75" fmla="*/ 28 h 148"/>
                  <a:gd name="T76" fmla="*/ 50 w 170"/>
                  <a:gd name="T77" fmla="*/ 42 h 148"/>
                  <a:gd name="T78" fmla="*/ 45 w 170"/>
                  <a:gd name="T79" fmla="*/ 50 h 148"/>
                  <a:gd name="T80" fmla="*/ 34 w 170"/>
                  <a:gd name="T81" fmla="*/ 63 h 148"/>
                  <a:gd name="T82" fmla="*/ 32 w 170"/>
                  <a:gd name="T83" fmla="*/ 69 h 148"/>
                  <a:gd name="T84" fmla="*/ 30 w 170"/>
                  <a:gd name="T85" fmla="*/ 77 h 148"/>
                  <a:gd name="T86" fmla="*/ 30 w 170"/>
                  <a:gd name="T87" fmla="*/ 86 h 148"/>
                  <a:gd name="T88" fmla="*/ 50 w 170"/>
                  <a:gd name="T89" fmla="*/ 119 h 148"/>
                  <a:gd name="T90" fmla="*/ 49 w 170"/>
                  <a:gd name="T91" fmla="*/ 14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55"/>
              <p:cNvSpPr>
                <a:spLocks/>
              </p:cNvSpPr>
              <p:nvPr/>
            </p:nvSpPr>
            <p:spPr bwMode="ltGray">
              <a:xfrm>
                <a:off x="1052" y="3670"/>
                <a:ext cx="225" cy="215"/>
              </a:xfrm>
              <a:custGeom>
                <a:avLst/>
                <a:gdLst>
                  <a:gd name="T0" fmla="*/ 210 w 225"/>
                  <a:gd name="T1" fmla="*/ 5 h 215"/>
                  <a:gd name="T2" fmla="*/ 209 w 225"/>
                  <a:gd name="T3" fmla="*/ 0 h 215"/>
                  <a:gd name="T4" fmla="*/ 193 w 225"/>
                  <a:gd name="T5" fmla="*/ 2 h 215"/>
                  <a:gd name="T6" fmla="*/ 184 w 225"/>
                  <a:gd name="T7" fmla="*/ 7 h 215"/>
                  <a:gd name="T8" fmla="*/ 5 w 225"/>
                  <a:gd name="T9" fmla="*/ 46 h 215"/>
                  <a:gd name="T10" fmla="*/ 164 w 225"/>
                  <a:gd name="T11" fmla="*/ 18 h 215"/>
                  <a:gd name="T12" fmla="*/ 166 w 225"/>
                  <a:gd name="T13" fmla="*/ 24 h 215"/>
                  <a:gd name="T14" fmla="*/ 89 w 225"/>
                  <a:gd name="T15" fmla="*/ 57 h 215"/>
                  <a:gd name="T16" fmla="*/ 185 w 225"/>
                  <a:gd name="T17" fmla="*/ 31 h 215"/>
                  <a:gd name="T18" fmla="*/ 172 w 225"/>
                  <a:gd name="T19" fmla="*/ 42 h 215"/>
                  <a:gd name="T20" fmla="*/ 142 w 225"/>
                  <a:gd name="T21" fmla="*/ 60 h 215"/>
                  <a:gd name="T22" fmla="*/ 49 w 225"/>
                  <a:gd name="T23" fmla="*/ 109 h 215"/>
                  <a:gd name="T24" fmla="*/ 52 w 225"/>
                  <a:gd name="T25" fmla="*/ 105 h 215"/>
                  <a:gd name="T26" fmla="*/ 113 w 225"/>
                  <a:gd name="T27" fmla="*/ 75 h 215"/>
                  <a:gd name="T28" fmla="*/ 161 w 225"/>
                  <a:gd name="T29" fmla="*/ 51 h 215"/>
                  <a:gd name="T30" fmla="*/ 184 w 225"/>
                  <a:gd name="T31" fmla="*/ 40 h 215"/>
                  <a:gd name="T32" fmla="*/ 188 w 225"/>
                  <a:gd name="T33" fmla="*/ 44 h 215"/>
                  <a:gd name="T34" fmla="*/ 161 w 225"/>
                  <a:gd name="T35" fmla="*/ 59 h 215"/>
                  <a:gd name="T36" fmla="*/ 124 w 225"/>
                  <a:gd name="T37" fmla="*/ 79 h 215"/>
                  <a:gd name="T38" fmla="*/ 172 w 225"/>
                  <a:gd name="T39" fmla="*/ 51 h 215"/>
                  <a:gd name="T40" fmla="*/ 188 w 225"/>
                  <a:gd name="T41" fmla="*/ 44 h 215"/>
                  <a:gd name="T42" fmla="*/ 190 w 225"/>
                  <a:gd name="T43" fmla="*/ 52 h 215"/>
                  <a:gd name="T44" fmla="*/ 172 w 225"/>
                  <a:gd name="T45" fmla="*/ 66 h 215"/>
                  <a:gd name="T46" fmla="*/ 124 w 225"/>
                  <a:gd name="T47" fmla="*/ 85 h 215"/>
                  <a:gd name="T48" fmla="*/ 82 w 225"/>
                  <a:gd name="T49" fmla="*/ 102 h 215"/>
                  <a:gd name="T50" fmla="*/ 131 w 225"/>
                  <a:gd name="T51" fmla="*/ 84 h 215"/>
                  <a:gd name="T52" fmla="*/ 180 w 225"/>
                  <a:gd name="T53" fmla="*/ 64 h 215"/>
                  <a:gd name="T54" fmla="*/ 178 w 225"/>
                  <a:gd name="T55" fmla="*/ 71 h 215"/>
                  <a:gd name="T56" fmla="*/ 180 w 225"/>
                  <a:gd name="T57" fmla="*/ 83 h 215"/>
                  <a:gd name="T58" fmla="*/ 172 w 225"/>
                  <a:gd name="T59" fmla="*/ 89 h 215"/>
                  <a:gd name="T60" fmla="*/ 132 w 225"/>
                  <a:gd name="T61" fmla="*/ 105 h 215"/>
                  <a:gd name="T62" fmla="*/ 56 w 225"/>
                  <a:gd name="T63" fmla="*/ 133 h 215"/>
                  <a:gd name="T64" fmla="*/ 67 w 225"/>
                  <a:gd name="T65" fmla="*/ 127 h 215"/>
                  <a:gd name="T66" fmla="*/ 161 w 225"/>
                  <a:gd name="T67" fmla="*/ 94 h 215"/>
                  <a:gd name="T68" fmla="*/ 191 w 225"/>
                  <a:gd name="T69" fmla="*/ 80 h 215"/>
                  <a:gd name="T70" fmla="*/ 115 w 225"/>
                  <a:gd name="T71" fmla="*/ 122 h 215"/>
                  <a:gd name="T72" fmla="*/ 190 w 225"/>
                  <a:gd name="T73" fmla="*/ 92 h 215"/>
                  <a:gd name="T74" fmla="*/ 188 w 225"/>
                  <a:gd name="T75" fmla="*/ 105 h 215"/>
                  <a:gd name="T76" fmla="*/ 150 w 225"/>
                  <a:gd name="T77" fmla="*/ 133 h 215"/>
                  <a:gd name="T78" fmla="*/ 86 w 225"/>
                  <a:gd name="T79" fmla="*/ 154 h 215"/>
                  <a:gd name="T80" fmla="*/ 26 w 225"/>
                  <a:gd name="T81" fmla="*/ 172 h 215"/>
                  <a:gd name="T82" fmla="*/ 117 w 225"/>
                  <a:gd name="T83" fmla="*/ 146 h 215"/>
                  <a:gd name="T84" fmla="*/ 153 w 225"/>
                  <a:gd name="T85" fmla="*/ 131 h 215"/>
                  <a:gd name="T86" fmla="*/ 188 w 225"/>
                  <a:gd name="T87" fmla="*/ 109 h 215"/>
                  <a:gd name="T88" fmla="*/ 184 w 225"/>
                  <a:gd name="T89" fmla="*/ 119 h 215"/>
                  <a:gd name="T90" fmla="*/ 182 w 225"/>
                  <a:gd name="T91" fmla="*/ 129 h 215"/>
                  <a:gd name="T92" fmla="*/ 184 w 225"/>
                  <a:gd name="T93" fmla="*/ 138 h 215"/>
                  <a:gd name="T94" fmla="*/ 150 w 225"/>
                  <a:gd name="T95" fmla="*/ 157 h 215"/>
                  <a:gd name="T96" fmla="*/ 88 w 225"/>
                  <a:gd name="T97" fmla="*/ 174 h 215"/>
                  <a:gd name="T98" fmla="*/ 92 w 225"/>
                  <a:gd name="T99" fmla="*/ 173 h 215"/>
                  <a:gd name="T100" fmla="*/ 169 w 225"/>
                  <a:gd name="T101" fmla="*/ 150 h 215"/>
                  <a:gd name="T102" fmla="*/ 165 w 225"/>
                  <a:gd name="T103" fmla="*/ 156 h 215"/>
                  <a:gd name="T104" fmla="*/ 169 w 225"/>
                  <a:gd name="T105" fmla="*/ 159 h 215"/>
                  <a:gd name="T106" fmla="*/ 172 w 225"/>
                  <a:gd name="T107" fmla="*/ 165 h 215"/>
                  <a:gd name="T108" fmla="*/ 135 w 225"/>
                  <a:gd name="T109" fmla="*/ 181 h 215"/>
                  <a:gd name="T110" fmla="*/ 93 w 225"/>
                  <a:gd name="T111" fmla="*/ 185 h 215"/>
                  <a:gd name="T112" fmla="*/ 169 w 225"/>
                  <a:gd name="T113" fmla="*/ 170 h 215"/>
                  <a:gd name="T114" fmla="*/ 165 w 225"/>
                  <a:gd name="T115" fmla="*/ 178 h 215"/>
                  <a:gd name="T116" fmla="*/ 170 w 225"/>
                  <a:gd name="T117" fmla="*/ 184 h 215"/>
                  <a:gd name="T118" fmla="*/ 82 w 225"/>
                  <a:gd name="T119" fmla="*/ 214 h 215"/>
                  <a:gd name="T120" fmla="*/ 166 w 225"/>
                  <a:gd name="T121" fmla="*/ 191 h 215"/>
                  <a:gd name="T122" fmla="*/ 183 w 225"/>
                  <a:gd name="T123" fmla="*/ 182 h 215"/>
                  <a:gd name="T124" fmla="*/ 194 w 225"/>
                  <a:gd name="T125" fmla="*/ 17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Freeform 56"/>
              <p:cNvSpPr>
                <a:spLocks/>
              </p:cNvSpPr>
              <p:nvPr/>
            </p:nvSpPr>
            <p:spPr bwMode="ltGray">
              <a:xfrm>
                <a:off x="1243" y="3670"/>
                <a:ext cx="217" cy="217"/>
              </a:xfrm>
              <a:custGeom>
                <a:avLst/>
                <a:gdLst>
                  <a:gd name="T0" fmla="*/ 1 w 217"/>
                  <a:gd name="T1" fmla="*/ 178 h 217"/>
                  <a:gd name="T2" fmla="*/ 8 w 217"/>
                  <a:gd name="T3" fmla="*/ 171 h 217"/>
                  <a:gd name="T4" fmla="*/ 62 w 217"/>
                  <a:gd name="T5" fmla="*/ 216 h 217"/>
                  <a:gd name="T6" fmla="*/ 19 w 217"/>
                  <a:gd name="T7" fmla="*/ 172 h 217"/>
                  <a:gd name="T8" fmla="*/ 24 w 217"/>
                  <a:gd name="T9" fmla="*/ 167 h 217"/>
                  <a:gd name="T10" fmla="*/ 76 w 217"/>
                  <a:gd name="T11" fmla="*/ 199 h 217"/>
                  <a:gd name="T12" fmla="*/ 21 w 217"/>
                  <a:gd name="T13" fmla="*/ 165 h 217"/>
                  <a:gd name="T14" fmla="*/ 29 w 217"/>
                  <a:gd name="T15" fmla="*/ 158 h 217"/>
                  <a:gd name="T16" fmla="*/ 35 w 217"/>
                  <a:gd name="T17" fmla="*/ 150 h 217"/>
                  <a:gd name="T18" fmla="*/ 32 w 217"/>
                  <a:gd name="T19" fmla="*/ 144 h 217"/>
                  <a:gd name="T20" fmla="*/ 39 w 217"/>
                  <a:gd name="T21" fmla="*/ 142 h 217"/>
                  <a:gd name="T22" fmla="*/ 35 w 217"/>
                  <a:gd name="T23" fmla="*/ 141 h 217"/>
                  <a:gd name="T24" fmla="*/ 35 w 217"/>
                  <a:gd name="T25" fmla="*/ 133 h 217"/>
                  <a:gd name="T26" fmla="*/ 39 w 217"/>
                  <a:gd name="T27" fmla="*/ 128 h 217"/>
                  <a:gd name="T28" fmla="*/ 102 w 217"/>
                  <a:gd name="T29" fmla="*/ 166 h 217"/>
                  <a:gd name="T30" fmla="*/ 35 w 217"/>
                  <a:gd name="T31" fmla="*/ 126 h 217"/>
                  <a:gd name="T32" fmla="*/ 42 w 217"/>
                  <a:gd name="T33" fmla="*/ 126 h 217"/>
                  <a:gd name="T34" fmla="*/ 42 w 217"/>
                  <a:gd name="T35" fmla="*/ 114 h 217"/>
                  <a:gd name="T36" fmla="*/ 123 w 217"/>
                  <a:gd name="T37" fmla="*/ 141 h 217"/>
                  <a:gd name="T38" fmla="*/ 59 w 217"/>
                  <a:gd name="T39" fmla="*/ 123 h 217"/>
                  <a:gd name="T40" fmla="*/ 37 w 217"/>
                  <a:gd name="T41" fmla="*/ 107 h 217"/>
                  <a:gd name="T42" fmla="*/ 39 w 217"/>
                  <a:gd name="T43" fmla="*/ 101 h 217"/>
                  <a:gd name="T44" fmla="*/ 53 w 217"/>
                  <a:gd name="T45" fmla="*/ 106 h 217"/>
                  <a:gd name="T46" fmla="*/ 54 w 217"/>
                  <a:gd name="T47" fmla="*/ 100 h 217"/>
                  <a:gd name="T48" fmla="*/ 113 w 217"/>
                  <a:gd name="T49" fmla="*/ 112 h 217"/>
                  <a:gd name="T50" fmla="*/ 91 w 217"/>
                  <a:gd name="T51" fmla="*/ 105 h 217"/>
                  <a:gd name="T52" fmla="*/ 45 w 217"/>
                  <a:gd name="T53" fmla="*/ 90 h 217"/>
                  <a:gd name="T54" fmla="*/ 42 w 217"/>
                  <a:gd name="T55" fmla="*/ 81 h 217"/>
                  <a:gd name="T56" fmla="*/ 46 w 217"/>
                  <a:gd name="T57" fmla="*/ 75 h 217"/>
                  <a:gd name="T58" fmla="*/ 62 w 217"/>
                  <a:gd name="T59" fmla="*/ 79 h 217"/>
                  <a:gd name="T60" fmla="*/ 59 w 217"/>
                  <a:gd name="T61" fmla="*/ 69 h 217"/>
                  <a:gd name="T62" fmla="*/ 54 w 217"/>
                  <a:gd name="T63" fmla="*/ 62 h 217"/>
                  <a:gd name="T64" fmla="*/ 58 w 217"/>
                  <a:gd name="T65" fmla="*/ 58 h 217"/>
                  <a:gd name="T66" fmla="*/ 120 w 217"/>
                  <a:gd name="T67" fmla="*/ 76 h 217"/>
                  <a:gd name="T68" fmla="*/ 193 w 217"/>
                  <a:gd name="T69" fmla="*/ 90 h 217"/>
                  <a:gd name="T70" fmla="*/ 91 w 217"/>
                  <a:gd name="T71" fmla="*/ 68 h 217"/>
                  <a:gd name="T72" fmla="*/ 58 w 217"/>
                  <a:gd name="T73" fmla="*/ 58 h 217"/>
                  <a:gd name="T74" fmla="*/ 62 w 217"/>
                  <a:gd name="T75" fmla="*/ 53 h 217"/>
                  <a:gd name="T76" fmla="*/ 56 w 217"/>
                  <a:gd name="T77" fmla="*/ 41 h 217"/>
                  <a:gd name="T78" fmla="*/ 58 w 217"/>
                  <a:gd name="T79" fmla="*/ 32 h 217"/>
                  <a:gd name="T80" fmla="*/ 91 w 217"/>
                  <a:gd name="T81" fmla="*/ 43 h 217"/>
                  <a:gd name="T82" fmla="*/ 84 w 217"/>
                  <a:gd name="T83" fmla="*/ 40 h 217"/>
                  <a:gd name="T84" fmla="*/ 62 w 217"/>
                  <a:gd name="T85" fmla="*/ 32 h 217"/>
                  <a:gd name="T86" fmla="*/ 58 w 217"/>
                  <a:gd name="T87" fmla="*/ 29 h 217"/>
                  <a:gd name="T88" fmla="*/ 46 w 217"/>
                  <a:gd name="T89" fmla="*/ 23 h 217"/>
                  <a:gd name="T90" fmla="*/ 113 w 217"/>
                  <a:gd name="T91" fmla="*/ 33 h 217"/>
                  <a:gd name="T92" fmla="*/ 46 w 217"/>
                  <a:gd name="T93" fmla="*/ 16 h 217"/>
                  <a:gd name="T94" fmla="*/ 125 w 217"/>
                  <a:gd name="T95" fmla="*/ 16 h 217"/>
                  <a:gd name="T96" fmla="*/ 159 w 217"/>
                  <a:gd name="T97" fmla="*/ 13 h 217"/>
                  <a:gd name="T98" fmla="*/ 58 w 217"/>
                  <a:gd name="T99" fmla="*/ 16 h 217"/>
                  <a:gd name="T100" fmla="*/ 42 w 217"/>
                  <a:gd name="T101" fmla="*/ 6 h 217"/>
                  <a:gd name="T102" fmla="*/ 20 w 217"/>
                  <a:gd name="T103" fmla="*/ 2 h 217"/>
                  <a:gd name="T104" fmla="*/ 0 w 217"/>
                  <a:gd name="T105" fmla="*/ 18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57"/>
              <p:cNvSpPr>
                <a:spLocks/>
              </p:cNvSpPr>
              <p:nvPr/>
            </p:nvSpPr>
            <p:spPr bwMode="ltGray">
              <a:xfrm>
                <a:off x="1245" y="3887"/>
                <a:ext cx="58" cy="164"/>
              </a:xfrm>
              <a:custGeom>
                <a:avLst/>
                <a:gdLst>
                  <a:gd name="T0" fmla="*/ 11 w 58"/>
                  <a:gd name="T1" fmla="*/ 0 h 164"/>
                  <a:gd name="T2" fmla="*/ 22 w 58"/>
                  <a:gd name="T3" fmla="*/ 12 h 164"/>
                  <a:gd name="T4" fmla="*/ 34 w 58"/>
                  <a:gd name="T5" fmla="*/ 32 h 164"/>
                  <a:gd name="T6" fmla="*/ 46 w 58"/>
                  <a:gd name="T7" fmla="*/ 59 h 164"/>
                  <a:gd name="T8" fmla="*/ 57 w 58"/>
                  <a:gd name="T9" fmla="*/ 94 h 164"/>
                  <a:gd name="T10" fmla="*/ 57 w 58"/>
                  <a:gd name="T11" fmla="*/ 130 h 164"/>
                  <a:gd name="T12" fmla="*/ 51 w 58"/>
                  <a:gd name="T13" fmla="*/ 163 h 164"/>
                  <a:gd name="T14" fmla="*/ 46 w 58"/>
                  <a:gd name="T15" fmla="*/ 163 h 164"/>
                  <a:gd name="T16" fmla="*/ 51 w 58"/>
                  <a:gd name="T17" fmla="*/ 130 h 164"/>
                  <a:gd name="T18" fmla="*/ 51 w 58"/>
                  <a:gd name="T19" fmla="*/ 103 h 164"/>
                  <a:gd name="T20" fmla="*/ 39 w 58"/>
                  <a:gd name="T21" fmla="*/ 73 h 164"/>
                  <a:gd name="T22" fmla="*/ 22 w 58"/>
                  <a:gd name="T23" fmla="*/ 44 h 164"/>
                  <a:gd name="T24" fmla="*/ 0 w 58"/>
                  <a:gd name="T25" fmla="*/ 7 h 164"/>
                  <a:gd name="T26" fmla="*/ 11 w 58"/>
                  <a:gd name="T27"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Freeform 58"/>
              <p:cNvSpPr>
                <a:spLocks/>
              </p:cNvSpPr>
              <p:nvPr/>
            </p:nvSpPr>
            <p:spPr bwMode="ltGray">
              <a:xfrm>
                <a:off x="287" y="3721"/>
                <a:ext cx="156" cy="308"/>
              </a:xfrm>
              <a:custGeom>
                <a:avLst/>
                <a:gdLst>
                  <a:gd name="T0" fmla="*/ 152 w 156"/>
                  <a:gd name="T1" fmla="*/ 47 h 308"/>
                  <a:gd name="T2" fmla="*/ 141 w 156"/>
                  <a:gd name="T3" fmla="*/ 27 h 308"/>
                  <a:gd name="T4" fmla="*/ 136 w 156"/>
                  <a:gd name="T5" fmla="*/ 19 h 308"/>
                  <a:gd name="T6" fmla="*/ 125 w 156"/>
                  <a:gd name="T7" fmla="*/ 13 h 308"/>
                  <a:gd name="T8" fmla="*/ 114 w 156"/>
                  <a:gd name="T9" fmla="*/ 7 h 308"/>
                  <a:gd name="T10" fmla="*/ 100 w 156"/>
                  <a:gd name="T11" fmla="*/ 1 h 308"/>
                  <a:gd name="T12" fmla="*/ 87 w 156"/>
                  <a:gd name="T13" fmla="*/ 0 h 308"/>
                  <a:gd name="T14" fmla="*/ 76 w 156"/>
                  <a:gd name="T15" fmla="*/ 2 h 308"/>
                  <a:gd name="T16" fmla="*/ 63 w 156"/>
                  <a:gd name="T17" fmla="*/ 5 h 308"/>
                  <a:gd name="T18" fmla="*/ 48 w 156"/>
                  <a:gd name="T19" fmla="*/ 11 h 308"/>
                  <a:gd name="T20" fmla="*/ 40 w 156"/>
                  <a:gd name="T21" fmla="*/ 23 h 308"/>
                  <a:gd name="T22" fmla="*/ 30 w 156"/>
                  <a:gd name="T23" fmla="*/ 39 h 308"/>
                  <a:gd name="T24" fmla="*/ 21 w 156"/>
                  <a:gd name="T25" fmla="*/ 51 h 308"/>
                  <a:gd name="T26" fmla="*/ 14 w 156"/>
                  <a:gd name="T27" fmla="*/ 65 h 308"/>
                  <a:gd name="T28" fmla="*/ 5 w 156"/>
                  <a:gd name="T29" fmla="*/ 82 h 308"/>
                  <a:gd name="T30" fmla="*/ 0 w 156"/>
                  <a:gd name="T31" fmla="*/ 119 h 308"/>
                  <a:gd name="T32" fmla="*/ 2 w 156"/>
                  <a:gd name="T33" fmla="*/ 147 h 308"/>
                  <a:gd name="T34" fmla="*/ 9 w 156"/>
                  <a:gd name="T35" fmla="*/ 188 h 308"/>
                  <a:gd name="T36" fmla="*/ 21 w 156"/>
                  <a:gd name="T37" fmla="*/ 223 h 308"/>
                  <a:gd name="T38" fmla="*/ 48 w 156"/>
                  <a:gd name="T39" fmla="*/ 307 h 308"/>
                  <a:gd name="T40" fmla="*/ 38 w 156"/>
                  <a:gd name="T41" fmla="*/ 217 h 308"/>
                  <a:gd name="T42" fmla="*/ 32 w 156"/>
                  <a:gd name="T43" fmla="*/ 186 h 308"/>
                  <a:gd name="T44" fmla="*/ 29 w 156"/>
                  <a:gd name="T45" fmla="*/ 159 h 308"/>
                  <a:gd name="T46" fmla="*/ 27 w 156"/>
                  <a:gd name="T47" fmla="*/ 130 h 308"/>
                  <a:gd name="T48" fmla="*/ 30 w 156"/>
                  <a:gd name="T49" fmla="*/ 97 h 308"/>
                  <a:gd name="T50" fmla="*/ 35 w 156"/>
                  <a:gd name="T51" fmla="*/ 73 h 308"/>
                  <a:gd name="T52" fmla="*/ 41 w 156"/>
                  <a:gd name="T53" fmla="*/ 42 h 308"/>
                  <a:gd name="T54" fmla="*/ 53 w 156"/>
                  <a:gd name="T55" fmla="*/ 27 h 308"/>
                  <a:gd name="T56" fmla="*/ 67 w 156"/>
                  <a:gd name="T57" fmla="*/ 21 h 308"/>
                  <a:gd name="T58" fmla="*/ 106 w 156"/>
                  <a:gd name="T59" fmla="*/ 19 h 308"/>
                  <a:gd name="T60" fmla="*/ 129 w 156"/>
                  <a:gd name="T61" fmla="*/ 29 h 308"/>
                  <a:gd name="T62" fmla="*/ 155 w 156"/>
                  <a:gd name="T63" fmla="*/ 51 h 308"/>
                  <a:gd name="T64" fmla="*/ 152 w 156"/>
                  <a:gd name="T65" fmla="*/ 47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Freeform 59"/>
              <p:cNvSpPr>
                <a:spLocks/>
              </p:cNvSpPr>
              <p:nvPr/>
            </p:nvSpPr>
            <p:spPr bwMode="ltGray">
              <a:xfrm>
                <a:off x="400" y="3502"/>
                <a:ext cx="160" cy="302"/>
              </a:xfrm>
              <a:custGeom>
                <a:avLst/>
                <a:gdLst>
                  <a:gd name="T0" fmla="*/ 46 w 160"/>
                  <a:gd name="T1" fmla="*/ 301 h 302"/>
                  <a:gd name="T2" fmla="*/ 35 w 160"/>
                  <a:gd name="T3" fmla="*/ 249 h 302"/>
                  <a:gd name="T4" fmla="*/ 30 w 160"/>
                  <a:gd name="T5" fmla="*/ 227 h 302"/>
                  <a:gd name="T6" fmla="*/ 19 w 160"/>
                  <a:gd name="T7" fmla="*/ 199 h 302"/>
                  <a:gd name="T8" fmla="*/ 8 w 160"/>
                  <a:gd name="T9" fmla="*/ 174 h 302"/>
                  <a:gd name="T10" fmla="*/ 1 w 160"/>
                  <a:gd name="T11" fmla="*/ 158 h 302"/>
                  <a:gd name="T12" fmla="*/ 0 w 160"/>
                  <a:gd name="T13" fmla="*/ 143 h 302"/>
                  <a:gd name="T14" fmla="*/ 2 w 160"/>
                  <a:gd name="T15" fmla="*/ 120 h 302"/>
                  <a:gd name="T16" fmla="*/ 5 w 160"/>
                  <a:gd name="T17" fmla="*/ 98 h 302"/>
                  <a:gd name="T18" fmla="*/ 21 w 160"/>
                  <a:gd name="T19" fmla="*/ 41 h 302"/>
                  <a:gd name="T20" fmla="*/ 30 w 160"/>
                  <a:gd name="T21" fmla="*/ 27 h 302"/>
                  <a:gd name="T22" fmla="*/ 45 w 160"/>
                  <a:gd name="T23" fmla="*/ 12 h 302"/>
                  <a:gd name="T24" fmla="*/ 57 w 160"/>
                  <a:gd name="T25" fmla="*/ 3 h 302"/>
                  <a:gd name="T26" fmla="*/ 74 w 160"/>
                  <a:gd name="T27" fmla="*/ 0 h 302"/>
                  <a:gd name="T28" fmla="*/ 86 w 160"/>
                  <a:gd name="T29" fmla="*/ 6 h 302"/>
                  <a:gd name="T30" fmla="*/ 103 w 160"/>
                  <a:gd name="T31" fmla="*/ 12 h 302"/>
                  <a:gd name="T32" fmla="*/ 119 w 160"/>
                  <a:gd name="T33" fmla="*/ 30 h 302"/>
                  <a:gd name="T34" fmla="*/ 125 w 160"/>
                  <a:gd name="T35" fmla="*/ 43 h 302"/>
                  <a:gd name="T36" fmla="*/ 135 w 160"/>
                  <a:gd name="T37" fmla="*/ 61 h 302"/>
                  <a:gd name="T38" fmla="*/ 143 w 160"/>
                  <a:gd name="T39" fmla="*/ 76 h 302"/>
                  <a:gd name="T40" fmla="*/ 157 w 160"/>
                  <a:gd name="T41" fmla="*/ 155 h 302"/>
                  <a:gd name="T42" fmla="*/ 159 w 160"/>
                  <a:gd name="T43" fmla="*/ 170 h 302"/>
                  <a:gd name="T44" fmla="*/ 156 w 160"/>
                  <a:gd name="T45" fmla="*/ 197 h 302"/>
                  <a:gd name="T46" fmla="*/ 147 w 160"/>
                  <a:gd name="T47" fmla="*/ 270 h 302"/>
                  <a:gd name="T48" fmla="*/ 148 w 160"/>
                  <a:gd name="T49" fmla="*/ 198 h 302"/>
                  <a:gd name="T50" fmla="*/ 143 w 160"/>
                  <a:gd name="T51" fmla="*/ 166 h 302"/>
                  <a:gd name="T52" fmla="*/ 139 w 160"/>
                  <a:gd name="T53" fmla="*/ 147 h 302"/>
                  <a:gd name="T54" fmla="*/ 133 w 160"/>
                  <a:gd name="T55" fmla="*/ 120 h 302"/>
                  <a:gd name="T56" fmla="*/ 126 w 160"/>
                  <a:gd name="T57" fmla="*/ 94 h 302"/>
                  <a:gd name="T58" fmla="*/ 117 w 160"/>
                  <a:gd name="T59" fmla="*/ 69 h 302"/>
                  <a:gd name="T60" fmla="*/ 106 w 160"/>
                  <a:gd name="T61" fmla="*/ 46 h 302"/>
                  <a:gd name="T62" fmla="*/ 96 w 160"/>
                  <a:gd name="T63" fmla="*/ 24 h 302"/>
                  <a:gd name="T64" fmla="*/ 86 w 160"/>
                  <a:gd name="T65" fmla="*/ 12 h 302"/>
                  <a:gd name="T66" fmla="*/ 75 w 160"/>
                  <a:gd name="T67" fmla="*/ 8 h 302"/>
                  <a:gd name="T68" fmla="*/ 64 w 160"/>
                  <a:gd name="T69" fmla="*/ 12 h 302"/>
                  <a:gd name="T70" fmla="*/ 56 w 160"/>
                  <a:gd name="T71" fmla="*/ 24 h 302"/>
                  <a:gd name="T72" fmla="*/ 51 w 160"/>
                  <a:gd name="T73" fmla="*/ 43 h 302"/>
                  <a:gd name="T74" fmla="*/ 51 w 160"/>
                  <a:gd name="T75" fmla="*/ 57 h 302"/>
                  <a:gd name="T76" fmla="*/ 47 w 160"/>
                  <a:gd name="T77" fmla="*/ 85 h 302"/>
                  <a:gd name="T78" fmla="*/ 43 w 160"/>
                  <a:gd name="T79" fmla="*/ 102 h 302"/>
                  <a:gd name="T80" fmla="*/ 32 w 160"/>
                  <a:gd name="T81" fmla="*/ 129 h 302"/>
                  <a:gd name="T82" fmla="*/ 30 w 160"/>
                  <a:gd name="T83" fmla="*/ 143 h 302"/>
                  <a:gd name="T84" fmla="*/ 28 w 160"/>
                  <a:gd name="T85" fmla="*/ 157 h 302"/>
                  <a:gd name="T86" fmla="*/ 28 w 160"/>
                  <a:gd name="T87" fmla="*/ 177 h 302"/>
                  <a:gd name="T88" fmla="*/ 47 w 160"/>
                  <a:gd name="T89" fmla="*/ 244 h 302"/>
                  <a:gd name="T90" fmla="*/ 46 w 160"/>
                  <a:gd name="T91" fmla="*/ 301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5" name="Group 62"/>
              <p:cNvGrpSpPr>
                <a:grpSpLocks/>
              </p:cNvGrpSpPr>
              <p:nvPr/>
            </p:nvGrpSpPr>
            <p:grpSpPr bwMode="auto">
              <a:xfrm>
                <a:off x="487" y="3200"/>
                <a:ext cx="385" cy="440"/>
                <a:chOff x="487" y="3200"/>
                <a:chExt cx="385" cy="440"/>
              </a:xfrm>
            </p:grpSpPr>
            <p:sp>
              <p:nvSpPr>
                <p:cNvPr id="81" name="Freeform 60"/>
                <p:cNvSpPr>
                  <a:spLocks/>
                </p:cNvSpPr>
                <p:nvPr/>
              </p:nvSpPr>
              <p:spPr bwMode="ltGray">
                <a:xfrm>
                  <a:off x="487" y="3200"/>
                  <a:ext cx="212" cy="438"/>
                </a:xfrm>
                <a:custGeom>
                  <a:avLst/>
                  <a:gdLst>
                    <a:gd name="T0" fmla="*/ 198 w 212"/>
                    <a:gd name="T1" fmla="*/ 10 h 438"/>
                    <a:gd name="T2" fmla="*/ 197 w 212"/>
                    <a:gd name="T3" fmla="*/ 0 h 438"/>
                    <a:gd name="T4" fmla="*/ 182 w 212"/>
                    <a:gd name="T5" fmla="*/ 3 h 438"/>
                    <a:gd name="T6" fmla="*/ 173 w 212"/>
                    <a:gd name="T7" fmla="*/ 15 h 438"/>
                    <a:gd name="T8" fmla="*/ 5 w 212"/>
                    <a:gd name="T9" fmla="*/ 95 h 438"/>
                    <a:gd name="T10" fmla="*/ 155 w 212"/>
                    <a:gd name="T11" fmla="*/ 38 h 438"/>
                    <a:gd name="T12" fmla="*/ 157 w 212"/>
                    <a:gd name="T13" fmla="*/ 49 h 438"/>
                    <a:gd name="T14" fmla="*/ 84 w 212"/>
                    <a:gd name="T15" fmla="*/ 118 h 438"/>
                    <a:gd name="T16" fmla="*/ 174 w 212"/>
                    <a:gd name="T17" fmla="*/ 63 h 438"/>
                    <a:gd name="T18" fmla="*/ 162 w 212"/>
                    <a:gd name="T19" fmla="*/ 86 h 438"/>
                    <a:gd name="T20" fmla="*/ 134 w 212"/>
                    <a:gd name="T21" fmla="*/ 123 h 438"/>
                    <a:gd name="T22" fmla="*/ 46 w 212"/>
                    <a:gd name="T23" fmla="*/ 223 h 438"/>
                    <a:gd name="T24" fmla="*/ 49 w 212"/>
                    <a:gd name="T25" fmla="*/ 215 h 438"/>
                    <a:gd name="T26" fmla="*/ 106 w 212"/>
                    <a:gd name="T27" fmla="*/ 153 h 438"/>
                    <a:gd name="T28" fmla="*/ 152 w 212"/>
                    <a:gd name="T29" fmla="*/ 105 h 438"/>
                    <a:gd name="T30" fmla="*/ 173 w 212"/>
                    <a:gd name="T31" fmla="*/ 82 h 438"/>
                    <a:gd name="T32" fmla="*/ 177 w 212"/>
                    <a:gd name="T33" fmla="*/ 90 h 438"/>
                    <a:gd name="T34" fmla="*/ 152 w 212"/>
                    <a:gd name="T35" fmla="*/ 120 h 438"/>
                    <a:gd name="T36" fmla="*/ 117 w 212"/>
                    <a:gd name="T37" fmla="*/ 162 h 438"/>
                    <a:gd name="T38" fmla="*/ 162 w 212"/>
                    <a:gd name="T39" fmla="*/ 105 h 438"/>
                    <a:gd name="T40" fmla="*/ 177 w 212"/>
                    <a:gd name="T41" fmla="*/ 90 h 438"/>
                    <a:gd name="T42" fmla="*/ 178 w 212"/>
                    <a:gd name="T43" fmla="*/ 106 h 438"/>
                    <a:gd name="T44" fmla="*/ 162 w 212"/>
                    <a:gd name="T45" fmla="*/ 135 h 438"/>
                    <a:gd name="T46" fmla="*/ 117 w 212"/>
                    <a:gd name="T47" fmla="*/ 174 h 438"/>
                    <a:gd name="T48" fmla="*/ 77 w 212"/>
                    <a:gd name="T49" fmla="*/ 208 h 438"/>
                    <a:gd name="T50" fmla="*/ 123 w 212"/>
                    <a:gd name="T51" fmla="*/ 172 h 438"/>
                    <a:gd name="T52" fmla="*/ 169 w 212"/>
                    <a:gd name="T53" fmla="*/ 131 h 438"/>
                    <a:gd name="T54" fmla="*/ 168 w 212"/>
                    <a:gd name="T55" fmla="*/ 145 h 438"/>
                    <a:gd name="T56" fmla="*/ 169 w 212"/>
                    <a:gd name="T57" fmla="*/ 169 h 438"/>
                    <a:gd name="T58" fmla="*/ 162 w 212"/>
                    <a:gd name="T59" fmla="*/ 181 h 438"/>
                    <a:gd name="T60" fmla="*/ 124 w 212"/>
                    <a:gd name="T61" fmla="*/ 216 h 438"/>
                    <a:gd name="T62" fmla="*/ 52 w 212"/>
                    <a:gd name="T63" fmla="*/ 272 h 438"/>
                    <a:gd name="T64" fmla="*/ 63 w 212"/>
                    <a:gd name="T65" fmla="*/ 260 h 438"/>
                    <a:gd name="T66" fmla="*/ 152 w 212"/>
                    <a:gd name="T67" fmla="*/ 192 h 438"/>
                    <a:gd name="T68" fmla="*/ 180 w 212"/>
                    <a:gd name="T69" fmla="*/ 163 h 438"/>
                    <a:gd name="T70" fmla="*/ 109 w 212"/>
                    <a:gd name="T71" fmla="*/ 251 h 438"/>
                    <a:gd name="T72" fmla="*/ 179 w 212"/>
                    <a:gd name="T73" fmla="*/ 189 h 438"/>
                    <a:gd name="T74" fmla="*/ 177 w 212"/>
                    <a:gd name="T75" fmla="*/ 214 h 438"/>
                    <a:gd name="T76" fmla="*/ 142 w 212"/>
                    <a:gd name="T77" fmla="*/ 272 h 438"/>
                    <a:gd name="T78" fmla="*/ 81 w 212"/>
                    <a:gd name="T79" fmla="*/ 314 h 438"/>
                    <a:gd name="T80" fmla="*/ 24 w 212"/>
                    <a:gd name="T81" fmla="*/ 352 h 438"/>
                    <a:gd name="T82" fmla="*/ 109 w 212"/>
                    <a:gd name="T83" fmla="*/ 299 h 438"/>
                    <a:gd name="T84" fmla="*/ 145 w 212"/>
                    <a:gd name="T85" fmla="*/ 268 h 438"/>
                    <a:gd name="T86" fmla="*/ 177 w 212"/>
                    <a:gd name="T87" fmla="*/ 223 h 438"/>
                    <a:gd name="T88" fmla="*/ 173 w 212"/>
                    <a:gd name="T89" fmla="*/ 244 h 438"/>
                    <a:gd name="T90" fmla="*/ 171 w 212"/>
                    <a:gd name="T91" fmla="*/ 264 h 438"/>
                    <a:gd name="T92" fmla="*/ 173 w 212"/>
                    <a:gd name="T93" fmla="*/ 283 h 438"/>
                    <a:gd name="T94" fmla="*/ 142 w 212"/>
                    <a:gd name="T95" fmla="*/ 322 h 438"/>
                    <a:gd name="T96" fmla="*/ 83 w 212"/>
                    <a:gd name="T97" fmla="*/ 356 h 438"/>
                    <a:gd name="T98" fmla="*/ 87 w 212"/>
                    <a:gd name="T99" fmla="*/ 353 h 438"/>
                    <a:gd name="T100" fmla="*/ 159 w 212"/>
                    <a:gd name="T101" fmla="*/ 306 h 438"/>
                    <a:gd name="T102" fmla="*/ 156 w 212"/>
                    <a:gd name="T103" fmla="*/ 318 h 438"/>
                    <a:gd name="T104" fmla="*/ 159 w 212"/>
                    <a:gd name="T105" fmla="*/ 325 h 438"/>
                    <a:gd name="T106" fmla="*/ 162 w 212"/>
                    <a:gd name="T107" fmla="*/ 336 h 438"/>
                    <a:gd name="T108" fmla="*/ 127 w 212"/>
                    <a:gd name="T109" fmla="*/ 371 h 438"/>
                    <a:gd name="T110" fmla="*/ 87 w 212"/>
                    <a:gd name="T111" fmla="*/ 379 h 438"/>
                    <a:gd name="T112" fmla="*/ 159 w 212"/>
                    <a:gd name="T113" fmla="*/ 348 h 438"/>
                    <a:gd name="T114" fmla="*/ 156 w 212"/>
                    <a:gd name="T115" fmla="*/ 365 h 438"/>
                    <a:gd name="T116" fmla="*/ 160 w 212"/>
                    <a:gd name="T117" fmla="*/ 375 h 438"/>
                    <a:gd name="T118" fmla="*/ 77 w 212"/>
                    <a:gd name="T119" fmla="*/ 437 h 438"/>
                    <a:gd name="T120" fmla="*/ 156 w 212"/>
                    <a:gd name="T121" fmla="*/ 390 h 438"/>
                    <a:gd name="T122" fmla="*/ 172 w 212"/>
                    <a:gd name="T123" fmla="*/ 373 h 438"/>
                    <a:gd name="T124" fmla="*/ 183 w 212"/>
                    <a:gd name="T125" fmla="*/ 357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61"/>
                <p:cNvSpPr>
                  <a:spLocks/>
                </p:cNvSpPr>
                <p:nvPr/>
              </p:nvSpPr>
              <p:spPr bwMode="ltGray">
                <a:xfrm>
                  <a:off x="667" y="3200"/>
                  <a:ext cx="205" cy="440"/>
                </a:xfrm>
                <a:custGeom>
                  <a:avLst/>
                  <a:gdLst>
                    <a:gd name="T0" fmla="*/ 1 w 205"/>
                    <a:gd name="T1" fmla="*/ 362 h 440"/>
                    <a:gd name="T2" fmla="*/ 8 w 205"/>
                    <a:gd name="T3" fmla="*/ 347 h 440"/>
                    <a:gd name="T4" fmla="*/ 58 w 205"/>
                    <a:gd name="T5" fmla="*/ 439 h 440"/>
                    <a:gd name="T6" fmla="*/ 18 w 205"/>
                    <a:gd name="T7" fmla="*/ 350 h 440"/>
                    <a:gd name="T8" fmla="*/ 22 w 205"/>
                    <a:gd name="T9" fmla="*/ 340 h 440"/>
                    <a:gd name="T10" fmla="*/ 72 w 205"/>
                    <a:gd name="T11" fmla="*/ 405 h 440"/>
                    <a:gd name="T12" fmla="*/ 21 w 205"/>
                    <a:gd name="T13" fmla="*/ 336 h 440"/>
                    <a:gd name="T14" fmla="*/ 27 w 205"/>
                    <a:gd name="T15" fmla="*/ 321 h 440"/>
                    <a:gd name="T16" fmla="*/ 33 w 205"/>
                    <a:gd name="T17" fmla="*/ 305 h 440"/>
                    <a:gd name="T18" fmla="*/ 29 w 205"/>
                    <a:gd name="T19" fmla="*/ 294 h 440"/>
                    <a:gd name="T20" fmla="*/ 37 w 205"/>
                    <a:gd name="T21" fmla="*/ 288 h 440"/>
                    <a:gd name="T22" fmla="*/ 33 w 205"/>
                    <a:gd name="T23" fmla="*/ 287 h 440"/>
                    <a:gd name="T24" fmla="*/ 33 w 205"/>
                    <a:gd name="T25" fmla="*/ 272 h 440"/>
                    <a:gd name="T26" fmla="*/ 37 w 205"/>
                    <a:gd name="T27" fmla="*/ 260 h 440"/>
                    <a:gd name="T28" fmla="*/ 96 w 205"/>
                    <a:gd name="T29" fmla="*/ 337 h 440"/>
                    <a:gd name="T30" fmla="*/ 33 w 205"/>
                    <a:gd name="T31" fmla="*/ 256 h 440"/>
                    <a:gd name="T32" fmla="*/ 40 w 205"/>
                    <a:gd name="T33" fmla="*/ 256 h 440"/>
                    <a:gd name="T34" fmla="*/ 40 w 205"/>
                    <a:gd name="T35" fmla="*/ 233 h 440"/>
                    <a:gd name="T36" fmla="*/ 116 w 205"/>
                    <a:gd name="T37" fmla="*/ 287 h 440"/>
                    <a:gd name="T38" fmla="*/ 56 w 205"/>
                    <a:gd name="T39" fmla="*/ 250 h 440"/>
                    <a:gd name="T40" fmla="*/ 34 w 205"/>
                    <a:gd name="T41" fmla="*/ 218 h 440"/>
                    <a:gd name="T42" fmla="*/ 37 w 205"/>
                    <a:gd name="T43" fmla="*/ 207 h 440"/>
                    <a:gd name="T44" fmla="*/ 50 w 205"/>
                    <a:gd name="T45" fmla="*/ 217 h 440"/>
                    <a:gd name="T46" fmla="*/ 51 w 205"/>
                    <a:gd name="T47" fmla="*/ 203 h 440"/>
                    <a:gd name="T48" fmla="*/ 107 w 205"/>
                    <a:gd name="T49" fmla="*/ 226 h 440"/>
                    <a:gd name="T50" fmla="*/ 86 w 205"/>
                    <a:gd name="T51" fmla="*/ 215 h 440"/>
                    <a:gd name="T52" fmla="*/ 42 w 205"/>
                    <a:gd name="T53" fmla="*/ 185 h 440"/>
                    <a:gd name="T54" fmla="*/ 40 w 205"/>
                    <a:gd name="T55" fmla="*/ 164 h 440"/>
                    <a:gd name="T56" fmla="*/ 44 w 205"/>
                    <a:gd name="T57" fmla="*/ 152 h 440"/>
                    <a:gd name="T58" fmla="*/ 59 w 205"/>
                    <a:gd name="T59" fmla="*/ 161 h 440"/>
                    <a:gd name="T60" fmla="*/ 56 w 205"/>
                    <a:gd name="T61" fmla="*/ 141 h 440"/>
                    <a:gd name="T62" fmla="*/ 51 w 205"/>
                    <a:gd name="T63" fmla="*/ 127 h 440"/>
                    <a:gd name="T64" fmla="*/ 54 w 205"/>
                    <a:gd name="T65" fmla="*/ 119 h 440"/>
                    <a:gd name="T66" fmla="*/ 113 w 205"/>
                    <a:gd name="T67" fmla="*/ 156 h 440"/>
                    <a:gd name="T68" fmla="*/ 182 w 205"/>
                    <a:gd name="T69" fmla="*/ 185 h 440"/>
                    <a:gd name="T70" fmla="*/ 86 w 205"/>
                    <a:gd name="T71" fmla="*/ 139 h 440"/>
                    <a:gd name="T72" fmla="*/ 54 w 205"/>
                    <a:gd name="T73" fmla="*/ 119 h 440"/>
                    <a:gd name="T74" fmla="*/ 58 w 205"/>
                    <a:gd name="T75" fmla="*/ 108 h 440"/>
                    <a:gd name="T76" fmla="*/ 53 w 205"/>
                    <a:gd name="T77" fmla="*/ 84 h 440"/>
                    <a:gd name="T78" fmla="*/ 54 w 205"/>
                    <a:gd name="T79" fmla="*/ 67 h 440"/>
                    <a:gd name="T80" fmla="*/ 86 w 205"/>
                    <a:gd name="T81" fmla="*/ 87 h 440"/>
                    <a:gd name="T82" fmla="*/ 79 w 205"/>
                    <a:gd name="T83" fmla="*/ 81 h 440"/>
                    <a:gd name="T84" fmla="*/ 58 w 205"/>
                    <a:gd name="T85" fmla="*/ 67 h 440"/>
                    <a:gd name="T86" fmla="*/ 54 w 205"/>
                    <a:gd name="T87" fmla="*/ 59 h 440"/>
                    <a:gd name="T88" fmla="*/ 44 w 205"/>
                    <a:gd name="T89" fmla="*/ 48 h 440"/>
                    <a:gd name="T90" fmla="*/ 107 w 205"/>
                    <a:gd name="T91" fmla="*/ 68 h 440"/>
                    <a:gd name="T92" fmla="*/ 44 w 205"/>
                    <a:gd name="T93" fmla="*/ 32 h 440"/>
                    <a:gd name="T94" fmla="*/ 118 w 205"/>
                    <a:gd name="T95" fmla="*/ 32 h 440"/>
                    <a:gd name="T96" fmla="*/ 150 w 205"/>
                    <a:gd name="T97" fmla="*/ 28 h 440"/>
                    <a:gd name="T98" fmla="*/ 54 w 205"/>
                    <a:gd name="T99" fmla="*/ 32 h 440"/>
                    <a:gd name="T100" fmla="*/ 40 w 205"/>
                    <a:gd name="T101" fmla="*/ 13 h 440"/>
                    <a:gd name="T102" fmla="*/ 19 w 205"/>
                    <a:gd name="T103" fmla="*/ 5 h 440"/>
                    <a:gd name="T104" fmla="*/ 0 w 205"/>
                    <a:gd name="T105" fmla="*/ 381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6" name="Freeform 63"/>
              <p:cNvSpPr>
                <a:spLocks/>
              </p:cNvSpPr>
              <p:nvPr/>
            </p:nvSpPr>
            <p:spPr bwMode="ltGray">
              <a:xfrm>
                <a:off x="670" y="3640"/>
                <a:ext cx="52" cy="336"/>
              </a:xfrm>
              <a:custGeom>
                <a:avLst/>
                <a:gdLst>
                  <a:gd name="T0" fmla="*/ 10 w 52"/>
                  <a:gd name="T1" fmla="*/ 0 h 336"/>
                  <a:gd name="T2" fmla="*/ 20 w 52"/>
                  <a:gd name="T3" fmla="*/ 25 h 336"/>
                  <a:gd name="T4" fmla="*/ 30 w 52"/>
                  <a:gd name="T5" fmla="*/ 65 h 336"/>
                  <a:gd name="T6" fmla="*/ 40 w 52"/>
                  <a:gd name="T7" fmla="*/ 122 h 336"/>
                  <a:gd name="T8" fmla="*/ 51 w 52"/>
                  <a:gd name="T9" fmla="*/ 193 h 336"/>
                  <a:gd name="T10" fmla="*/ 51 w 52"/>
                  <a:gd name="T11" fmla="*/ 269 h 336"/>
                  <a:gd name="T12" fmla="*/ 45 w 52"/>
                  <a:gd name="T13" fmla="*/ 335 h 336"/>
                  <a:gd name="T14" fmla="*/ 40 w 52"/>
                  <a:gd name="T15" fmla="*/ 335 h 336"/>
                  <a:gd name="T16" fmla="*/ 45 w 52"/>
                  <a:gd name="T17" fmla="*/ 269 h 336"/>
                  <a:gd name="T18" fmla="*/ 45 w 52"/>
                  <a:gd name="T19" fmla="*/ 213 h 336"/>
                  <a:gd name="T20" fmla="*/ 35 w 52"/>
                  <a:gd name="T21" fmla="*/ 152 h 336"/>
                  <a:gd name="T22" fmla="*/ 20 w 52"/>
                  <a:gd name="T23" fmla="*/ 91 h 336"/>
                  <a:gd name="T24" fmla="*/ 0 w 52"/>
                  <a:gd name="T25" fmla="*/ 15 h 336"/>
                  <a:gd name="T26" fmla="*/ 10 w 52"/>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Freeform 64"/>
              <p:cNvSpPr>
                <a:spLocks/>
              </p:cNvSpPr>
              <p:nvPr/>
            </p:nvSpPr>
            <p:spPr bwMode="ltGray">
              <a:xfrm>
                <a:off x="493" y="3974"/>
                <a:ext cx="138" cy="162"/>
              </a:xfrm>
              <a:custGeom>
                <a:avLst/>
                <a:gdLst>
                  <a:gd name="T0" fmla="*/ 137 w 138"/>
                  <a:gd name="T1" fmla="*/ 161 h 162"/>
                  <a:gd name="T2" fmla="*/ 116 w 138"/>
                  <a:gd name="T3" fmla="*/ 125 h 162"/>
                  <a:gd name="T4" fmla="*/ 99 w 138"/>
                  <a:gd name="T5" fmla="*/ 85 h 162"/>
                  <a:gd name="T6" fmla="*/ 90 w 138"/>
                  <a:gd name="T7" fmla="*/ 68 h 162"/>
                  <a:gd name="T8" fmla="*/ 77 w 138"/>
                  <a:gd name="T9" fmla="*/ 48 h 162"/>
                  <a:gd name="T10" fmla="*/ 61 w 138"/>
                  <a:gd name="T11" fmla="*/ 27 h 162"/>
                  <a:gd name="T12" fmla="*/ 49 w 138"/>
                  <a:gd name="T13" fmla="*/ 13 h 162"/>
                  <a:gd name="T14" fmla="*/ 39 w 138"/>
                  <a:gd name="T15" fmla="*/ 7 h 162"/>
                  <a:gd name="T16" fmla="*/ 27 w 138"/>
                  <a:gd name="T17" fmla="*/ 2 h 162"/>
                  <a:gd name="T18" fmla="*/ 12 w 138"/>
                  <a:gd name="T19" fmla="*/ 0 h 162"/>
                  <a:gd name="T20" fmla="*/ 6 w 138"/>
                  <a:gd name="T21" fmla="*/ 4 h 162"/>
                  <a:gd name="T22" fmla="*/ 0 w 138"/>
                  <a:gd name="T23" fmla="*/ 1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Freeform 65"/>
              <p:cNvSpPr>
                <a:spLocks/>
              </p:cNvSpPr>
              <p:nvPr/>
            </p:nvSpPr>
            <p:spPr bwMode="ltGray">
              <a:xfrm>
                <a:off x="606" y="3386"/>
                <a:ext cx="427" cy="577"/>
              </a:xfrm>
              <a:custGeom>
                <a:avLst/>
                <a:gdLst>
                  <a:gd name="T0" fmla="*/ 287 w 427"/>
                  <a:gd name="T1" fmla="*/ 6 h 577"/>
                  <a:gd name="T2" fmla="*/ 275 w 427"/>
                  <a:gd name="T3" fmla="*/ 24 h 577"/>
                  <a:gd name="T4" fmla="*/ 181 w 427"/>
                  <a:gd name="T5" fmla="*/ 21 h 577"/>
                  <a:gd name="T6" fmla="*/ 218 w 427"/>
                  <a:gd name="T7" fmla="*/ 28 h 577"/>
                  <a:gd name="T8" fmla="*/ 259 w 427"/>
                  <a:gd name="T9" fmla="*/ 39 h 577"/>
                  <a:gd name="T10" fmla="*/ 169 w 427"/>
                  <a:gd name="T11" fmla="*/ 54 h 577"/>
                  <a:gd name="T12" fmla="*/ 238 w 427"/>
                  <a:gd name="T13" fmla="*/ 58 h 577"/>
                  <a:gd name="T14" fmla="*/ 245 w 427"/>
                  <a:gd name="T15" fmla="*/ 76 h 577"/>
                  <a:gd name="T16" fmla="*/ 43 w 427"/>
                  <a:gd name="T17" fmla="*/ 157 h 577"/>
                  <a:gd name="T18" fmla="*/ 230 w 427"/>
                  <a:gd name="T19" fmla="*/ 97 h 577"/>
                  <a:gd name="T20" fmla="*/ 190 w 427"/>
                  <a:gd name="T21" fmla="*/ 130 h 577"/>
                  <a:gd name="T22" fmla="*/ 215 w 427"/>
                  <a:gd name="T23" fmla="*/ 134 h 577"/>
                  <a:gd name="T24" fmla="*/ 181 w 427"/>
                  <a:gd name="T25" fmla="*/ 179 h 577"/>
                  <a:gd name="T26" fmla="*/ 106 w 427"/>
                  <a:gd name="T27" fmla="*/ 229 h 577"/>
                  <a:gd name="T28" fmla="*/ 190 w 427"/>
                  <a:gd name="T29" fmla="*/ 192 h 577"/>
                  <a:gd name="T30" fmla="*/ 121 w 427"/>
                  <a:gd name="T31" fmla="*/ 265 h 577"/>
                  <a:gd name="T32" fmla="*/ 184 w 427"/>
                  <a:gd name="T33" fmla="*/ 218 h 577"/>
                  <a:gd name="T34" fmla="*/ 199 w 427"/>
                  <a:gd name="T35" fmla="*/ 218 h 577"/>
                  <a:gd name="T36" fmla="*/ 174 w 427"/>
                  <a:gd name="T37" fmla="*/ 260 h 577"/>
                  <a:gd name="T38" fmla="*/ 195 w 427"/>
                  <a:gd name="T39" fmla="*/ 260 h 577"/>
                  <a:gd name="T40" fmla="*/ 155 w 427"/>
                  <a:gd name="T41" fmla="*/ 310 h 577"/>
                  <a:gd name="T42" fmla="*/ 177 w 427"/>
                  <a:gd name="T43" fmla="*/ 298 h 577"/>
                  <a:gd name="T44" fmla="*/ 158 w 427"/>
                  <a:gd name="T45" fmla="*/ 344 h 577"/>
                  <a:gd name="T46" fmla="*/ 174 w 427"/>
                  <a:gd name="T47" fmla="*/ 329 h 577"/>
                  <a:gd name="T48" fmla="*/ 193 w 427"/>
                  <a:gd name="T49" fmla="*/ 325 h 577"/>
                  <a:gd name="T50" fmla="*/ 181 w 427"/>
                  <a:gd name="T51" fmla="*/ 359 h 577"/>
                  <a:gd name="T52" fmla="*/ 141 w 427"/>
                  <a:gd name="T53" fmla="*/ 423 h 577"/>
                  <a:gd name="T54" fmla="*/ 193 w 427"/>
                  <a:gd name="T55" fmla="*/ 374 h 577"/>
                  <a:gd name="T56" fmla="*/ 204 w 427"/>
                  <a:gd name="T57" fmla="*/ 365 h 577"/>
                  <a:gd name="T58" fmla="*/ 202 w 427"/>
                  <a:gd name="T59" fmla="*/ 418 h 577"/>
                  <a:gd name="T60" fmla="*/ 218 w 427"/>
                  <a:gd name="T61" fmla="*/ 444 h 577"/>
                  <a:gd name="T62" fmla="*/ 225 w 427"/>
                  <a:gd name="T63" fmla="*/ 414 h 577"/>
                  <a:gd name="T64" fmla="*/ 376 w 427"/>
                  <a:gd name="T65" fmla="*/ 494 h 577"/>
                  <a:gd name="T66" fmla="*/ 238 w 427"/>
                  <a:gd name="T67" fmla="*/ 378 h 577"/>
                  <a:gd name="T68" fmla="*/ 268 w 427"/>
                  <a:gd name="T69" fmla="*/ 402 h 577"/>
                  <a:gd name="T70" fmla="*/ 228 w 427"/>
                  <a:gd name="T71" fmla="*/ 339 h 577"/>
                  <a:gd name="T72" fmla="*/ 394 w 427"/>
                  <a:gd name="T73" fmla="*/ 390 h 577"/>
                  <a:gd name="T74" fmla="*/ 228 w 427"/>
                  <a:gd name="T75" fmla="*/ 319 h 577"/>
                  <a:gd name="T76" fmla="*/ 251 w 427"/>
                  <a:gd name="T77" fmla="*/ 302 h 577"/>
                  <a:gd name="T78" fmla="*/ 232 w 427"/>
                  <a:gd name="T79" fmla="*/ 277 h 577"/>
                  <a:gd name="T80" fmla="*/ 259 w 427"/>
                  <a:gd name="T81" fmla="*/ 277 h 577"/>
                  <a:gd name="T82" fmla="*/ 333 w 427"/>
                  <a:gd name="T83" fmla="*/ 326 h 577"/>
                  <a:gd name="T84" fmla="*/ 262 w 427"/>
                  <a:gd name="T85" fmla="*/ 232 h 577"/>
                  <a:gd name="T86" fmla="*/ 248 w 427"/>
                  <a:gd name="T87" fmla="*/ 198 h 577"/>
                  <a:gd name="T88" fmla="*/ 268 w 427"/>
                  <a:gd name="T89" fmla="*/ 192 h 577"/>
                  <a:gd name="T90" fmla="*/ 264 w 427"/>
                  <a:gd name="T91" fmla="*/ 159 h 577"/>
                  <a:gd name="T92" fmla="*/ 273 w 427"/>
                  <a:gd name="T93" fmla="*/ 155 h 577"/>
                  <a:gd name="T94" fmla="*/ 324 w 427"/>
                  <a:gd name="T95" fmla="*/ 185 h 577"/>
                  <a:gd name="T96" fmla="*/ 284 w 427"/>
                  <a:gd name="T97" fmla="*/ 137 h 577"/>
                  <a:gd name="T98" fmla="*/ 287 w 427"/>
                  <a:gd name="T99" fmla="*/ 96 h 577"/>
                  <a:gd name="T100" fmla="*/ 284 w 427"/>
                  <a:gd name="T101" fmla="*/ 73 h 577"/>
                  <a:gd name="T102" fmla="*/ 327 w 427"/>
                  <a:gd name="T103" fmla="*/ 72 h 577"/>
                  <a:gd name="T104" fmla="*/ 317 w 427"/>
                  <a:gd name="T105" fmla="*/ 39 h 577"/>
                  <a:gd name="T106" fmla="*/ 336 w 427"/>
                  <a:gd name="T107" fmla="*/ 30 h 577"/>
                  <a:gd name="T108" fmla="*/ 330 w 427"/>
                  <a:gd name="T109"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 name="Freeform 66"/>
              <p:cNvSpPr>
                <a:spLocks/>
              </p:cNvSpPr>
              <p:nvPr/>
            </p:nvSpPr>
            <p:spPr bwMode="ltGray">
              <a:xfrm>
                <a:off x="877" y="3692"/>
                <a:ext cx="158" cy="263"/>
              </a:xfrm>
              <a:custGeom>
                <a:avLst/>
                <a:gdLst>
                  <a:gd name="T0" fmla="*/ 157 w 158"/>
                  <a:gd name="T1" fmla="*/ 94 h 263"/>
                  <a:gd name="T2" fmla="*/ 140 w 158"/>
                  <a:gd name="T3" fmla="*/ 9 h 263"/>
                  <a:gd name="T4" fmla="*/ 119 w 158"/>
                  <a:gd name="T5" fmla="*/ 1 h 263"/>
                  <a:gd name="T6" fmla="*/ 102 w 158"/>
                  <a:gd name="T7" fmla="*/ 0 h 263"/>
                  <a:gd name="T8" fmla="*/ 75 w 158"/>
                  <a:gd name="T9" fmla="*/ 3 h 263"/>
                  <a:gd name="T10" fmla="*/ 59 w 158"/>
                  <a:gd name="T11" fmla="*/ 13 h 263"/>
                  <a:gd name="T12" fmla="*/ 40 w 158"/>
                  <a:gd name="T13" fmla="*/ 26 h 263"/>
                  <a:gd name="T14" fmla="*/ 22 w 158"/>
                  <a:gd name="T15" fmla="*/ 49 h 263"/>
                  <a:gd name="T16" fmla="*/ 12 w 158"/>
                  <a:gd name="T17" fmla="*/ 82 h 263"/>
                  <a:gd name="T18" fmla="*/ 7 w 158"/>
                  <a:gd name="T19" fmla="*/ 110 h 263"/>
                  <a:gd name="T20" fmla="*/ 0 w 158"/>
                  <a:gd name="T21" fmla="*/ 149 h 263"/>
                  <a:gd name="T22" fmla="*/ 0 w 158"/>
                  <a:gd name="T23" fmla="*/ 174 h 263"/>
                  <a:gd name="T24" fmla="*/ 12 w 158"/>
                  <a:gd name="T25" fmla="*/ 209 h 263"/>
                  <a:gd name="T26" fmla="*/ 35 w 158"/>
                  <a:gd name="T27" fmla="*/ 238 h 263"/>
                  <a:gd name="T28" fmla="*/ 59 w 158"/>
                  <a:gd name="T29" fmla="*/ 262 h 263"/>
                  <a:gd name="T30" fmla="*/ 46 w 158"/>
                  <a:gd name="T31" fmla="*/ 226 h 263"/>
                  <a:gd name="T32" fmla="*/ 40 w 158"/>
                  <a:gd name="T33" fmla="*/ 193 h 263"/>
                  <a:gd name="T34" fmla="*/ 43 w 158"/>
                  <a:gd name="T35" fmla="*/ 158 h 263"/>
                  <a:gd name="T36" fmla="*/ 46 w 158"/>
                  <a:gd name="T37" fmla="*/ 128 h 263"/>
                  <a:gd name="T38" fmla="*/ 51 w 158"/>
                  <a:gd name="T39" fmla="*/ 97 h 263"/>
                  <a:gd name="T40" fmla="*/ 59 w 158"/>
                  <a:gd name="T41" fmla="*/ 70 h 263"/>
                  <a:gd name="T42" fmla="*/ 61 w 158"/>
                  <a:gd name="T43" fmla="*/ 49 h 263"/>
                  <a:gd name="T44" fmla="*/ 71 w 158"/>
                  <a:gd name="T45" fmla="*/ 27 h 263"/>
                  <a:gd name="T46" fmla="*/ 94 w 158"/>
                  <a:gd name="T47" fmla="*/ 10 h 263"/>
                  <a:gd name="T48" fmla="*/ 114 w 158"/>
                  <a:gd name="T49" fmla="*/ 11 h 263"/>
                  <a:gd name="T50" fmla="*/ 135 w 158"/>
                  <a:gd name="T51" fmla="*/ 59 h 263"/>
                  <a:gd name="T52" fmla="*/ 150 w 158"/>
                  <a:gd name="T53" fmla="*/ 70 h 263"/>
                  <a:gd name="T54" fmla="*/ 157 w 158"/>
                  <a:gd name="T55" fmla="*/ 94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Freeform 67"/>
              <p:cNvSpPr>
                <a:spLocks/>
              </p:cNvSpPr>
              <p:nvPr/>
            </p:nvSpPr>
            <p:spPr bwMode="ltGray">
              <a:xfrm>
                <a:off x="1002" y="3501"/>
                <a:ext cx="176" cy="322"/>
              </a:xfrm>
              <a:custGeom>
                <a:avLst/>
                <a:gdLst>
                  <a:gd name="T0" fmla="*/ 3 w 176"/>
                  <a:gd name="T1" fmla="*/ 51 h 322"/>
                  <a:gd name="T2" fmla="*/ 40 w 176"/>
                  <a:gd name="T3" fmla="*/ 0 h 322"/>
                  <a:gd name="T4" fmla="*/ 63 w 176"/>
                  <a:gd name="T5" fmla="*/ 1 h 322"/>
                  <a:gd name="T6" fmla="*/ 83 w 176"/>
                  <a:gd name="T7" fmla="*/ 4 h 322"/>
                  <a:gd name="T8" fmla="*/ 99 w 176"/>
                  <a:gd name="T9" fmla="*/ 18 h 322"/>
                  <a:gd name="T10" fmla="*/ 139 w 176"/>
                  <a:gd name="T11" fmla="*/ 59 h 322"/>
                  <a:gd name="T12" fmla="*/ 152 w 176"/>
                  <a:gd name="T13" fmla="*/ 77 h 322"/>
                  <a:gd name="T14" fmla="*/ 161 w 176"/>
                  <a:gd name="T15" fmla="*/ 96 h 322"/>
                  <a:gd name="T16" fmla="*/ 171 w 176"/>
                  <a:gd name="T17" fmla="*/ 150 h 322"/>
                  <a:gd name="T18" fmla="*/ 175 w 176"/>
                  <a:gd name="T19" fmla="*/ 167 h 322"/>
                  <a:gd name="T20" fmla="*/ 171 w 176"/>
                  <a:gd name="T21" fmla="*/ 188 h 322"/>
                  <a:gd name="T22" fmla="*/ 164 w 176"/>
                  <a:gd name="T23" fmla="*/ 210 h 322"/>
                  <a:gd name="T24" fmla="*/ 148 w 176"/>
                  <a:gd name="T25" fmla="*/ 244 h 322"/>
                  <a:gd name="T26" fmla="*/ 136 w 176"/>
                  <a:gd name="T27" fmla="*/ 267 h 322"/>
                  <a:gd name="T28" fmla="*/ 115 w 176"/>
                  <a:gd name="T29" fmla="*/ 291 h 322"/>
                  <a:gd name="T30" fmla="*/ 76 w 176"/>
                  <a:gd name="T31" fmla="*/ 321 h 322"/>
                  <a:gd name="T32" fmla="*/ 96 w 176"/>
                  <a:gd name="T33" fmla="*/ 283 h 322"/>
                  <a:gd name="T34" fmla="*/ 113 w 176"/>
                  <a:gd name="T35" fmla="*/ 249 h 322"/>
                  <a:gd name="T36" fmla="*/ 123 w 176"/>
                  <a:gd name="T37" fmla="*/ 217 h 322"/>
                  <a:gd name="T38" fmla="*/ 118 w 176"/>
                  <a:gd name="T39" fmla="*/ 188 h 322"/>
                  <a:gd name="T40" fmla="*/ 115 w 176"/>
                  <a:gd name="T41" fmla="*/ 167 h 322"/>
                  <a:gd name="T42" fmla="*/ 123 w 176"/>
                  <a:gd name="T43" fmla="*/ 141 h 322"/>
                  <a:gd name="T44" fmla="*/ 126 w 176"/>
                  <a:gd name="T45" fmla="*/ 119 h 322"/>
                  <a:gd name="T46" fmla="*/ 109 w 176"/>
                  <a:gd name="T47" fmla="*/ 77 h 322"/>
                  <a:gd name="T48" fmla="*/ 106 w 176"/>
                  <a:gd name="T49" fmla="*/ 54 h 322"/>
                  <a:gd name="T50" fmla="*/ 92 w 176"/>
                  <a:gd name="T51" fmla="*/ 37 h 322"/>
                  <a:gd name="T52" fmla="*/ 63 w 176"/>
                  <a:gd name="T53" fmla="*/ 13 h 322"/>
                  <a:gd name="T54" fmla="*/ 49 w 176"/>
                  <a:gd name="T55" fmla="*/ 32 h 322"/>
                  <a:gd name="T56" fmla="*/ 0 w 176"/>
                  <a:gd name="T57" fmla="*/ 61 h 322"/>
                  <a:gd name="T58" fmla="*/ 3 w 176"/>
                  <a:gd name="T59" fmla="*/ 5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 name="Group 111"/>
            <p:cNvGrpSpPr>
              <a:grpSpLocks/>
            </p:cNvGrpSpPr>
            <p:nvPr/>
          </p:nvGrpSpPr>
          <p:grpSpPr bwMode="auto">
            <a:xfrm>
              <a:off x="10057193" y="5283200"/>
              <a:ext cx="2032000" cy="1581150"/>
              <a:chOff x="4495" y="3328"/>
              <a:chExt cx="1280" cy="996"/>
            </a:xfrm>
          </p:grpSpPr>
          <p:grpSp>
            <p:nvGrpSpPr>
              <p:cNvPr id="13" name="Group 84"/>
              <p:cNvGrpSpPr>
                <a:grpSpLocks/>
              </p:cNvGrpSpPr>
              <p:nvPr/>
            </p:nvGrpSpPr>
            <p:grpSpPr bwMode="auto">
              <a:xfrm>
                <a:off x="4636" y="3328"/>
                <a:ext cx="1056" cy="993"/>
                <a:chOff x="4636" y="3328"/>
                <a:chExt cx="1056" cy="993"/>
              </a:xfrm>
            </p:grpSpPr>
            <p:sp>
              <p:nvSpPr>
                <p:cNvPr id="40" name="Freeform 69"/>
                <p:cNvSpPr>
                  <a:spLocks/>
                </p:cNvSpPr>
                <p:nvPr/>
              </p:nvSpPr>
              <p:spPr bwMode="ltGray">
                <a:xfrm>
                  <a:off x="5544" y="3891"/>
                  <a:ext cx="148" cy="230"/>
                </a:xfrm>
                <a:custGeom>
                  <a:avLst/>
                  <a:gdLst>
                    <a:gd name="T0" fmla="*/ 0 w 148"/>
                    <a:gd name="T1" fmla="*/ 229 h 230"/>
                    <a:gd name="T2" fmla="*/ 21 w 148"/>
                    <a:gd name="T3" fmla="*/ 177 h 230"/>
                    <a:gd name="T4" fmla="*/ 40 w 148"/>
                    <a:gd name="T5" fmla="*/ 121 h 230"/>
                    <a:gd name="T6" fmla="*/ 49 w 148"/>
                    <a:gd name="T7" fmla="*/ 96 h 230"/>
                    <a:gd name="T8" fmla="*/ 62 w 148"/>
                    <a:gd name="T9" fmla="*/ 68 h 230"/>
                    <a:gd name="T10" fmla="*/ 80 w 148"/>
                    <a:gd name="T11" fmla="*/ 37 h 230"/>
                    <a:gd name="T12" fmla="*/ 94 w 148"/>
                    <a:gd name="T13" fmla="*/ 18 h 230"/>
                    <a:gd name="T14" fmla="*/ 104 w 148"/>
                    <a:gd name="T15" fmla="*/ 9 h 230"/>
                    <a:gd name="T16" fmla="*/ 118 w 148"/>
                    <a:gd name="T17" fmla="*/ 2 h 230"/>
                    <a:gd name="T18" fmla="*/ 132 w 148"/>
                    <a:gd name="T19" fmla="*/ 0 h 230"/>
                    <a:gd name="T20" fmla="*/ 139 w 148"/>
                    <a:gd name="T21" fmla="*/ 6 h 230"/>
                    <a:gd name="T22" fmla="*/ 147 w 148"/>
                    <a:gd name="T23" fmla="*/ 21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70"/>
                <p:cNvSpPr>
                  <a:spLocks/>
                </p:cNvSpPr>
                <p:nvPr/>
              </p:nvSpPr>
              <p:spPr bwMode="ltGray">
                <a:xfrm>
                  <a:off x="5072" y="3830"/>
                  <a:ext cx="117" cy="390"/>
                </a:xfrm>
                <a:custGeom>
                  <a:avLst/>
                  <a:gdLst>
                    <a:gd name="T0" fmla="*/ 116 w 117"/>
                    <a:gd name="T1" fmla="*/ 389 h 390"/>
                    <a:gd name="T2" fmla="*/ 93 w 117"/>
                    <a:gd name="T3" fmla="*/ 156 h 390"/>
                    <a:gd name="T4" fmla="*/ 75 w 117"/>
                    <a:gd name="T5" fmla="*/ 40 h 390"/>
                    <a:gd name="T6" fmla="*/ 69 w 117"/>
                    <a:gd name="T7" fmla="*/ 16 h 390"/>
                    <a:gd name="T8" fmla="*/ 60 w 117"/>
                    <a:gd name="T9" fmla="*/ 4 h 390"/>
                    <a:gd name="T10" fmla="*/ 43 w 117"/>
                    <a:gd name="T11" fmla="*/ 0 h 390"/>
                    <a:gd name="T12" fmla="*/ 28 w 117"/>
                    <a:gd name="T13" fmla="*/ 4 h 390"/>
                    <a:gd name="T14" fmla="*/ 13 w 117"/>
                    <a:gd name="T15" fmla="*/ 17 h 390"/>
                    <a:gd name="T16" fmla="*/ 0 w 117"/>
                    <a:gd name="T17" fmla="*/ 39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71"/>
                <p:cNvSpPr>
                  <a:spLocks/>
                </p:cNvSpPr>
                <p:nvPr/>
              </p:nvSpPr>
              <p:spPr bwMode="ltGray">
                <a:xfrm>
                  <a:off x="5086" y="3328"/>
                  <a:ext cx="158" cy="988"/>
                </a:xfrm>
                <a:custGeom>
                  <a:avLst/>
                  <a:gdLst>
                    <a:gd name="T0" fmla="*/ 156 w 158"/>
                    <a:gd name="T1" fmla="*/ 987 h 988"/>
                    <a:gd name="T2" fmla="*/ 157 w 158"/>
                    <a:gd name="T3" fmla="*/ 844 h 988"/>
                    <a:gd name="T4" fmla="*/ 157 w 158"/>
                    <a:gd name="T5" fmla="*/ 778 h 988"/>
                    <a:gd name="T6" fmla="*/ 153 w 158"/>
                    <a:gd name="T7" fmla="*/ 732 h 988"/>
                    <a:gd name="T8" fmla="*/ 151 w 158"/>
                    <a:gd name="T9" fmla="*/ 676 h 988"/>
                    <a:gd name="T10" fmla="*/ 152 w 158"/>
                    <a:gd name="T11" fmla="*/ 618 h 988"/>
                    <a:gd name="T12" fmla="*/ 150 w 158"/>
                    <a:gd name="T13" fmla="*/ 569 h 988"/>
                    <a:gd name="T14" fmla="*/ 146 w 158"/>
                    <a:gd name="T15" fmla="*/ 526 h 988"/>
                    <a:gd name="T16" fmla="*/ 141 w 158"/>
                    <a:gd name="T17" fmla="*/ 448 h 988"/>
                    <a:gd name="T18" fmla="*/ 133 w 158"/>
                    <a:gd name="T19" fmla="*/ 363 h 988"/>
                    <a:gd name="T20" fmla="*/ 123 w 158"/>
                    <a:gd name="T21" fmla="*/ 277 h 988"/>
                    <a:gd name="T22" fmla="*/ 115 w 158"/>
                    <a:gd name="T23" fmla="*/ 185 h 988"/>
                    <a:gd name="T24" fmla="*/ 109 w 158"/>
                    <a:gd name="T25" fmla="*/ 131 h 988"/>
                    <a:gd name="T26" fmla="*/ 103 w 158"/>
                    <a:gd name="T27" fmla="*/ 109 h 988"/>
                    <a:gd name="T28" fmla="*/ 88 w 158"/>
                    <a:gd name="T29" fmla="*/ 72 h 988"/>
                    <a:gd name="T30" fmla="*/ 76 w 158"/>
                    <a:gd name="T31" fmla="*/ 45 h 988"/>
                    <a:gd name="T32" fmla="*/ 60 w 158"/>
                    <a:gd name="T33" fmla="*/ 23 h 988"/>
                    <a:gd name="T34" fmla="*/ 44 w 158"/>
                    <a:gd name="T35" fmla="*/ 5 h 988"/>
                    <a:gd name="T36" fmla="*/ 33 w 158"/>
                    <a:gd name="T37" fmla="*/ 0 h 988"/>
                    <a:gd name="T38" fmla="*/ 18 w 158"/>
                    <a:gd name="T39" fmla="*/ 0 h 988"/>
                    <a:gd name="T40" fmla="*/ 6 w 158"/>
                    <a:gd name="T41" fmla="*/ 5 h 988"/>
                    <a:gd name="T42" fmla="*/ 0 w 158"/>
                    <a:gd name="T43" fmla="*/ 16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72"/>
                <p:cNvSpPr>
                  <a:spLocks/>
                </p:cNvSpPr>
                <p:nvPr/>
              </p:nvSpPr>
              <p:spPr bwMode="ltGray">
                <a:xfrm>
                  <a:off x="5072" y="3692"/>
                  <a:ext cx="163" cy="317"/>
                </a:xfrm>
                <a:custGeom>
                  <a:avLst/>
                  <a:gdLst>
                    <a:gd name="T0" fmla="*/ 162 w 163"/>
                    <a:gd name="T1" fmla="*/ 316 h 317"/>
                    <a:gd name="T2" fmla="*/ 138 w 163"/>
                    <a:gd name="T3" fmla="*/ 245 h 317"/>
                    <a:gd name="T4" fmla="*/ 117 w 163"/>
                    <a:gd name="T5" fmla="*/ 167 h 317"/>
                    <a:gd name="T6" fmla="*/ 106 w 163"/>
                    <a:gd name="T7" fmla="*/ 133 h 317"/>
                    <a:gd name="T8" fmla="*/ 92 w 163"/>
                    <a:gd name="T9" fmla="*/ 94 h 317"/>
                    <a:gd name="T10" fmla="*/ 72 w 163"/>
                    <a:gd name="T11" fmla="*/ 52 h 317"/>
                    <a:gd name="T12" fmla="*/ 57 w 163"/>
                    <a:gd name="T13" fmla="*/ 26 h 317"/>
                    <a:gd name="T14" fmla="*/ 46 w 163"/>
                    <a:gd name="T15" fmla="*/ 14 h 317"/>
                    <a:gd name="T16" fmla="*/ 32 w 163"/>
                    <a:gd name="T17" fmla="*/ 4 h 317"/>
                    <a:gd name="T18" fmla="*/ 15 w 163"/>
                    <a:gd name="T19" fmla="*/ 0 h 317"/>
                    <a:gd name="T20" fmla="*/ 8 w 163"/>
                    <a:gd name="T21" fmla="*/ 9 h 317"/>
                    <a:gd name="T22" fmla="*/ 0 w 163"/>
                    <a:gd name="T23" fmla="*/ 28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73"/>
                <p:cNvSpPr>
                  <a:spLocks/>
                </p:cNvSpPr>
                <p:nvPr/>
              </p:nvSpPr>
              <p:spPr bwMode="ltGray">
                <a:xfrm>
                  <a:off x="5357" y="3974"/>
                  <a:ext cx="157" cy="347"/>
                </a:xfrm>
                <a:custGeom>
                  <a:avLst/>
                  <a:gdLst>
                    <a:gd name="T0" fmla="*/ 156 w 157"/>
                    <a:gd name="T1" fmla="*/ 346 h 347"/>
                    <a:gd name="T2" fmla="*/ 133 w 157"/>
                    <a:gd name="T3" fmla="*/ 313 h 347"/>
                    <a:gd name="T4" fmla="*/ 123 w 157"/>
                    <a:gd name="T5" fmla="*/ 292 h 347"/>
                    <a:gd name="T6" fmla="*/ 117 w 157"/>
                    <a:gd name="T7" fmla="*/ 275 h 347"/>
                    <a:gd name="T8" fmla="*/ 82 w 157"/>
                    <a:gd name="T9" fmla="*/ 116 h 347"/>
                    <a:gd name="T10" fmla="*/ 64 w 157"/>
                    <a:gd name="T11" fmla="*/ 65 h 347"/>
                    <a:gd name="T12" fmla="*/ 50 w 157"/>
                    <a:gd name="T13" fmla="*/ 32 h 347"/>
                    <a:gd name="T14" fmla="*/ 39 w 157"/>
                    <a:gd name="T15" fmla="*/ 17 h 347"/>
                    <a:gd name="T16" fmla="*/ 27 w 157"/>
                    <a:gd name="T17" fmla="*/ 4 h 347"/>
                    <a:gd name="T18" fmla="*/ 13 w 157"/>
                    <a:gd name="T19" fmla="*/ 0 h 347"/>
                    <a:gd name="T20" fmla="*/ 4 w 157"/>
                    <a:gd name="T21" fmla="*/ 3 h 347"/>
                    <a:gd name="T22" fmla="*/ 0 w 157"/>
                    <a:gd name="T23" fmla="*/ 23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74"/>
                <p:cNvSpPr>
                  <a:spLocks/>
                </p:cNvSpPr>
                <p:nvPr/>
              </p:nvSpPr>
              <p:spPr bwMode="ltGray">
                <a:xfrm>
                  <a:off x="4948" y="3692"/>
                  <a:ext cx="340" cy="526"/>
                </a:xfrm>
                <a:custGeom>
                  <a:avLst/>
                  <a:gdLst>
                    <a:gd name="T0" fmla="*/ 339 w 340"/>
                    <a:gd name="T1" fmla="*/ 525 h 526"/>
                    <a:gd name="T2" fmla="*/ 329 w 340"/>
                    <a:gd name="T3" fmla="*/ 483 h 526"/>
                    <a:gd name="T4" fmla="*/ 222 w 340"/>
                    <a:gd name="T5" fmla="*/ 198 h 526"/>
                    <a:gd name="T6" fmla="*/ 175 w 340"/>
                    <a:gd name="T7" fmla="*/ 110 h 526"/>
                    <a:gd name="T8" fmla="*/ 161 w 340"/>
                    <a:gd name="T9" fmla="*/ 80 h 526"/>
                    <a:gd name="T10" fmla="*/ 143 w 340"/>
                    <a:gd name="T11" fmla="*/ 47 h 526"/>
                    <a:gd name="T12" fmla="*/ 121 w 340"/>
                    <a:gd name="T13" fmla="*/ 23 h 526"/>
                    <a:gd name="T14" fmla="*/ 102 w 340"/>
                    <a:gd name="T15" fmla="*/ 9 h 526"/>
                    <a:gd name="T16" fmla="*/ 77 w 340"/>
                    <a:gd name="T17" fmla="*/ 0 h 526"/>
                    <a:gd name="T18" fmla="*/ 53 w 340"/>
                    <a:gd name="T19" fmla="*/ 0 h 526"/>
                    <a:gd name="T20" fmla="*/ 35 w 340"/>
                    <a:gd name="T21" fmla="*/ 9 h 526"/>
                    <a:gd name="T22" fmla="*/ 0 w 340"/>
                    <a:gd name="T23" fmla="*/ 58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75"/>
                <p:cNvSpPr>
                  <a:spLocks/>
                </p:cNvSpPr>
                <p:nvPr/>
              </p:nvSpPr>
              <p:spPr bwMode="ltGray">
                <a:xfrm>
                  <a:off x="5183" y="3343"/>
                  <a:ext cx="338" cy="870"/>
                </a:xfrm>
                <a:custGeom>
                  <a:avLst/>
                  <a:gdLst>
                    <a:gd name="T0" fmla="*/ 0 w 338"/>
                    <a:gd name="T1" fmla="*/ 869 h 870"/>
                    <a:gd name="T2" fmla="*/ 89 w 338"/>
                    <a:gd name="T3" fmla="*/ 622 h 870"/>
                    <a:gd name="T4" fmla="*/ 137 w 338"/>
                    <a:gd name="T5" fmla="*/ 499 h 870"/>
                    <a:gd name="T6" fmla="*/ 179 w 338"/>
                    <a:gd name="T7" fmla="*/ 381 h 870"/>
                    <a:gd name="T8" fmla="*/ 205 w 338"/>
                    <a:gd name="T9" fmla="*/ 299 h 870"/>
                    <a:gd name="T10" fmla="*/ 217 w 338"/>
                    <a:gd name="T11" fmla="*/ 256 h 870"/>
                    <a:gd name="T12" fmla="*/ 225 w 338"/>
                    <a:gd name="T13" fmla="*/ 209 h 870"/>
                    <a:gd name="T14" fmla="*/ 235 w 338"/>
                    <a:gd name="T15" fmla="*/ 166 h 870"/>
                    <a:gd name="T16" fmla="*/ 251 w 338"/>
                    <a:gd name="T17" fmla="*/ 114 h 870"/>
                    <a:gd name="T18" fmla="*/ 269 w 338"/>
                    <a:gd name="T19" fmla="*/ 68 h 870"/>
                    <a:gd name="T20" fmla="*/ 292 w 338"/>
                    <a:gd name="T21" fmla="*/ 27 h 870"/>
                    <a:gd name="T22" fmla="*/ 309 w 338"/>
                    <a:gd name="T23" fmla="*/ 2 h 870"/>
                    <a:gd name="T24" fmla="*/ 320 w 338"/>
                    <a:gd name="T25" fmla="*/ 0 h 870"/>
                    <a:gd name="T26" fmla="*/ 331 w 338"/>
                    <a:gd name="T27" fmla="*/ 12 h 870"/>
                    <a:gd name="T28" fmla="*/ 337 w 338"/>
                    <a:gd name="T29" fmla="*/ 5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76"/>
                <p:cNvSpPr>
                  <a:spLocks/>
                </p:cNvSpPr>
                <p:nvPr/>
              </p:nvSpPr>
              <p:spPr bwMode="ltGray">
                <a:xfrm>
                  <a:off x="5266" y="3703"/>
                  <a:ext cx="248" cy="299"/>
                </a:xfrm>
                <a:custGeom>
                  <a:avLst/>
                  <a:gdLst>
                    <a:gd name="T0" fmla="*/ 0 w 248"/>
                    <a:gd name="T1" fmla="*/ 298 h 299"/>
                    <a:gd name="T2" fmla="*/ 46 w 248"/>
                    <a:gd name="T3" fmla="*/ 233 h 299"/>
                    <a:gd name="T4" fmla="*/ 75 w 248"/>
                    <a:gd name="T5" fmla="*/ 159 h 299"/>
                    <a:gd name="T6" fmla="*/ 90 w 248"/>
                    <a:gd name="T7" fmla="*/ 126 h 299"/>
                    <a:gd name="T8" fmla="*/ 111 w 248"/>
                    <a:gd name="T9" fmla="*/ 87 h 299"/>
                    <a:gd name="T10" fmla="*/ 140 w 248"/>
                    <a:gd name="T11" fmla="*/ 47 h 299"/>
                    <a:gd name="T12" fmla="*/ 161 w 248"/>
                    <a:gd name="T13" fmla="*/ 23 h 299"/>
                    <a:gd name="T14" fmla="*/ 176 w 248"/>
                    <a:gd name="T15" fmla="*/ 11 h 299"/>
                    <a:gd name="T16" fmla="*/ 199 w 248"/>
                    <a:gd name="T17" fmla="*/ 1 h 299"/>
                    <a:gd name="T18" fmla="*/ 223 w 248"/>
                    <a:gd name="T19" fmla="*/ 0 h 299"/>
                    <a:gd name="T20" fmla="*/ 233 w 248"/>
                    <a:gd name="T21" fmla="*/ 14 h 299"/>
                    <a:gd name="T22" fmla="*/ 247 w 248"/>
                    <a:gd name="T2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77"/>
                <p:cNvSpPr>
                  <a:spLocks/>
                </p:cNvSpPr>
                <p:nvPr/>
              </p:nvSpPr>
              <p:spPr bwMode="ltGray">
                <a:xfrm>
                  <a:off x="5164" y="3809"/>
                  <a:ext cx="119" cy="146"/>
                </a:xfrm>
                <a:custGeom>
                  <a:avLst/>
                  <a:gdLst>
                    <a:gd name="T0" fmla="*/ 0 w 119"/>
                    <a:gd name="T1" fmla="*/ 0 h 146"/>
                    <a:gd name="T2" fmla="*/ 19 w 119"/>
                    <a:gd name="T3" fmla="*/ 9 h 146"/>
                    <a:gd name="T4" fmla="*/ 44 w 119"/>
                    <a:gd name="T5" fmla="*/ 19 h 146"/>
                    <a:gd name="T6" fmla="*/ 65 w 119"/>
                    <a:gd name="T7" fmla="*/ 40 h 146"/>
                    <a:gd name="T8" fmla="*/ 85 w 119"/>
                    <a:gd name="T9" fmla="*/ 57 h 146"/>
                    <a:gd name="T10" fmla="*/ 101 w 119"/>
                    <a:gd name="T11" fmla="*/ 75 h 146"/>
                    <a:gd name="T12" fmla="*/ 109 w 119"/>
                    <a:gd name="T13" fmla="*/ 91 h 146"/>
                    <a:gd name="T14" fmla="*/ 115 w 119"/>
                    <a:gd name="T15" fmla="*/ 105 h 146"/>
                    <a:gd name="T16" fmla="*/ 118 w 119"/>
                    <a:gd name="T17" fmla="*/ 125 h 146"/>
                    <a:gd name="T18" fmla="*/ 118 w 119"/>
                    <a:gd name="T19"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78"/>
                <p:cNvSpPr>
                  <a:spLocks/>
                </p:cNvSpPr>
                <p:nvPr/>
              </p:nvSpPr>
              <p:spPr bwMode="ltGray">
                <a:xfrm>
                  <a:off x="5545" y="3616"/>
                  <a:ext cx="100" cy="574"/>
                </a:xfrm>
                <a:custGeom>
                  <a:avLst/>
                  <a:gdLst>
                    <a:gd name="T0" fmla="*/ 0 w 100"/>
                    <a:gd name="T1" fmla="*/ 573 h 574"/>
                    <a:gd name="T2" fmla="*/ 0 w 100"/>
                    <a:gd name="T3" fmla="*/ 519 h 574"/>
                    <a:gd name="T4" fmla="*/ 0 w 100"/>
                    <a:gd name="T5" fmla="*/ 479 h 574"/>
                    <a:gd name="T6" fmla="*/ 2 w 100"/>
                    <a:gd name="T7" fmla="*/ 450 h 574"/>
                    <a:gd name="T8" fmla="*/ 3 w 100"/>
                    <a:gd name="T9" fmla="*/ 416 h 574"/>
                    <a:gd name="T10" fmla="*/ 3 w 100"/>
                    <a:gd name="T11" fmla="*/ 380 h 574"/>
                    <a:gd name="T12" fmla="*/ 4 w 100"/>
                    <a:gd name="T13" fmla="*/ 351 h 574"/>
                    <a:gd name="T14" fmla="*/ 6 w 100"/>
                    <a:gd name="T15" fmla="*/ 323 h 574"/>
                    <a:gd name="T16" fmla="*/ 9 w 100"/>
                    <a:gd name="T17" fmla="*/ 276 h 574"/>
                    <a:gd name="T18" fmla="*/ 14 w 100"/>
                    <a:gd name="T19" fmla="*/ 223 h 574"/>
                    <a:gd name="T20" fmla="*/ 21 w 100"/>
                    <a:gd name="T21" fmla="*/ 170 h 574"/>
                    <a:gd name="T22" fmla="*/ 26 w 100"/>
                    <a:gd name="T23" fmla="*/ 114 h 574"/>
                    <a:gd name="T24" fmla="*/ 30 w 100"/>
                    <a:gd name="T25" fmla="*/ 80 h 574"/>
                    <a:gd name="T26" fmla="*/ 33 w 100"/>
                    <a:gd name="T27" fmla="*/ 67 h 574"/>
                    <a:gd name="T28" fmla="*/ 42 w 100"/>
                    <a:gd name="T29" fmla="*/ 44 h 574"/>
                    <a:gd name="T30" fmla="*/ 51 w 100"/>
                    <a:gd name="T31" fmla="*/ 28 h 574"/>
                    <a:gd name="T32" fmla="*/ 61 w 100"/>
                    <a:gd name="T33" fmla="*/ 14 h 574"/>
                    <a:gd name="T34" fmla="*/ 71 w 100"/>
                    <a:gd name="T35" fmla="*/ 3 h 574"/>
                    <a:gd name="T36" fmla="*/ 77 w 100"/>
                    <a:gd name="T37" fmla="*/ 0 h 574"/>
                    <a:gd name="T38" fmla="*/ 87 w 100"/>
                    <a:gd name="T39" fmla="*/ 0 h 574"/>
                    <a:gd name="T40" fmla="*/ 95 w 100"/>
                    <a:gd name="T41" fmla="*/ 4 h 574"/>
                    <a:gd name="T42" fmla="*/ 99 w 100"/>
                    <a:gd name="T43" fmla="*/ 9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79"/>
                <p:cNvSpPr>
                  <a:spLocks/>
                </p:cNvSpPr>
                <p:nvPr/>
              </p:nvSpPr>
              <p:spPr bwMode="ltGray">
                <a:xfrm>
                  <a:off x="5433" y="3986"/>
                  <a:ext cx="124" cy="161"/>
                </a:xfrm>
                <a:custGeom>
                  <a:avLst/>
                  <a:gdLst>
                    <a:gd name="T0" fmla="*/ 123 w 124"/>
                    <a:gd name="T1" fmla="*/ 160 h 161"/>
                    <a:gd name="T2" fmla="*/ 104 w 124"/>
                    <a:gd name="T3" fmla="*/ 124 h 161"/>
                    <a:gd name="T4" fmla="*/ 89 w 124"/>
                    <a:gd name="T5" fmla="*/ 84 h 161"/>
                    <a:gd name="T6" fmla="*/ 81 w 124"/>
                    <a:gd name="T7" fmla="*/ 67 h 161"/>
                    <a:gd name="T8" fmla="*/ 70 w 124"/>
                    <a:gd name="T9" fmla="*/ 47 h 161"/>
                    <a:gd name="T10" fmla="*/ 55 w 124"/>
                    <a:gd name="T11" fmla="*/ 26 h 161"/>
                    <a:gd name="T12" fmla="*/ 44 w 124"/>
                    <a:gd name="T13" fmla="*/ 13 h 161"/>
                    <a:gd name="T14" fmla="*/ 35 w 124"/>
                    <a:gd name="T15" fmla="*/ 7 h 161"/>
                    <a:gd name="T16" fmla="*/ 24 w 124"/>
                    <a:gd name="T17" fmla="*/ 1 h 161"/>
                    <a:gd name="T18" fmla="*/ 11 w 124"/>
                    <a:gd name="T19" fmla="*/ 0 h 161"/>
                    <a:gd name="T20" fmla="*/ 5 w 124"/>
                    <a:gd name="T21" fmla="*/ 4 h 161"/>
                    <a:gd name="T22" fmla="*/ 0 w 124"/>
                    <a:gd name="T23" fmla="*/ 1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80"/>
                <p:cNvSpPr>
                  <a:spLocks/>
                </p:cNvSpPr>
                <p:nvPr/>
              </p:nvSpPr>
              <p:spPr bwMode="ltGray">
                <a:xfrm>
                  <a:off x="5472" y="3794"/>
                  <a:ext cx="84" cy="400"/>
                </a:xfrm>
                <a:custGeom>
                  <a:avLst/>
                  <a:gdLst>
                    <a:gd name="T0" fmla="*/ 82 w 84"/>
                    <a:gd name="T1" fmla="*/ 399 h 400"/>
                    <a:gd name="T2" fmla="*/ 83 w 84"/>
                    <a:gd name="T3" fmla="*/ 361 h 400"/>
                    <a:gd name="T4" fmla="*/ 83 w 84"/>
                    <a:gd name="T5" fmla="*/ 333 h 400"/>
                    <a:gd name="T6" fmla="*/ 81 w 84"/>
                    <a:gd name="T7" fmla="*/ 314 h 400"/>
                    <a:gd name="T8" fmla="*/ 80 w 84"/>
                    <a:gd name="T9" fmla="*/ 289 h 400"/>
                    <a:gd name="T10" fmla="*/ 80 w 84"/>
                    <a:gd name="T11" fmla="*/ 264 h 400"/>
                    <a:gd name="T12" fmla="*/ 79 w 84"/>
                    <a:gd name="T13" fmla="*/ 244 h 400"/>
                    <a:gd name="T14" fmla="*/ 77 w 84"/>
                    <a:gd name="T15" fmla="*/ 225 h 400"/>
                    <a:gd name="T16" fmla="*/ 74 w 84"/>
                    <a:gd name="T17" fmla="*/ 191 h 400"/>
                    <a:gd name="T18" fmla="*/ 70 w 84"/>
                    <a:gd name="T19" fmla="*/ 155 h 400"/>
                    <a:gd name="T20" fmla="*/ 65 w 84"/>
                    <a:gd name="T21" fmla="*/ 119 h 400"/>
                    <a:gd name="T22" fmla="*/ 61 w 84"/>
                    <a:gd name="T23" fmla="*/ 79 h 400"/>
                    <a:gd name="T24" fmla="*/ 57 w 84"/>
                    <a:gd name="T25" fmla="*/ 55 h 400"/>
                    <a:gd name="T26" fmla="*/ 54 w 84"/>
                    <a:gd name="T27" fmla="*/ 46 h 400"/>
                    <a:gd name="T28" fmla="*/ 47 w 84"/>
                    <a:gd name="T29" fmla="*/ 31 h 400"/>
                    <a:gd name="T30" fmla="*/ 39 w 84"/>
                    <a:gd name="T31" fmla="*/ 19 h 400"/>
                    <a:gd name="T32" fmla="*/ 31 w 84"/>
                    <a:gd name="T33" fmla="*/ 10 h 400"/>
                    <a:gd name="T34" fmla="*/ 23 w 84"/>
                    <a:gd name="T35" fmla="*/ 2 h 400"/>
                    <a:gd name="T36" fmla="*/ 17 w 84"/>
                    <a:gd name="T37" fmla="*/ 0 h 400"/>
                    <a:gd name="T38" fmla="*/ 9 w 84"/>
                    <a:gd name="T39" fmla="*/ 0 h 400"/>
                    <a:gd name="T40" fmla="*/ 2 w 84"/>
                    <a:gd name="T41" fmla="*/ 3 h 400"/>
                    <a:gd name="T42" fmla="*/ 0 w 84"/>
                    <a:gd name="T43" fmla="*/ 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81"/>
                <p:cNvSpPr>
                  <a:spLocks/>
                </p:cNvSpPr>
                <p:nvPr/>
              </p:nvSpPr>
              <p:spPr bwMode="ltGray">
                <a:xfrm>
                  <a:off x="5547" y="4043"/>
                  <a:ext cx="131" cy="151"/>
                </a:xfrm>
                <a:custGeom>
                  <a:avLst/>
                  <a:gdLst>
                    <a:gd name="T0" fmla="*/ 0 w 131"/>
                    <a:gd name="T1" fmla="*/ 150 h 151"/>
                    <a:gd name="T2" fmla="*/ 19 w 131"/>
                    <a:gd name="T3" fmla="*/ 135 h 151"/>
                    <a:gd name="T4" fmla="*/ 26 w 131"/>
                    <a:gd name="T5" fmla="*/ 126 h 151"/>
                    <a:gd name="T6" fmla="*/ 32 w 131"/>
                    <a:gd name="T7" fmla="*/ 119 h 151"/>
                    <a:gd name="T8" fmla="*/ 60 w 131"/>
                    <a:gd name="T9" fmla="*/ 50 h 151"/>
                    <a:gd name="T10" fmla="*/ 76 w 131"/>
                    <a:gd name="T11" fmla="*/ 28 h 151"/>
                    <a:gd name="T12" fmla="*/ 87 w 131"/>
                    <a:gd name="T13" fmla="*/ 14 h 151"/>
                    <a:gd name="T14" fmla="*/ 96 w 131"/>
                    <a:gd name="T15" fmla="*/ 7 h 151"/>
                    <a:gd name="T16" fmla="*/ 107 w 131"/>
                    <a:gd name="T17" fmla="*/ 2 h 151"/>
                    <a:gd name="T18" fmla="*/ 118 w 131"/>
                    <a:gd name="T19" fmla="*/ 0 h 151"/>
                    <a:gd name="T20" fmla="*/ 125 w 131"/>
                    <a:gd name="T21" fmla="*/ 1 h 151"/>
                    <a:gd name="T22" fmla="*/ 130 w 131"/>
                    <a:gd name="T23" fmla="*/ 9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82"/>
                <p:cNvSpPr>
                  <a:spLocks/>
                </p:cNvSpPr>
                <p:nvPr/>
              </p:nvSpPr>
              <p:spPr bwMode="ltGray">
                <a:xfrm>
                  <a:off x="4636" y="3710"/>
                  <a:ext cx="304" cy="525"/>
                </a:xfrm>
                <a:custGeom>
                  <a:avLst/>
                  <a:gdLst>
                    <a:gd name="T0" fmla="*/ 303 w 304"/>
                    <a:gd name="T1" fmla="*/ 524 h 525"/>
                    <a:gd name="T2" fmla="*/ 292 w 304"/>
                    <a:gd name="T3" fmla="*/ 462 h 525"/>
                    <a:gd name="T4" fmla="*/ 278 w 304"/>
                    <a:gd name="T5" fmla="*/ 396 h 525"/>
                    <a:gd name="T6" fmla="*/ 266 w 304"/>
                    <a:gd name="T7" fmla="*/ 344 h 525"/>
                    <a:gd name="T8" fmla="*/ 253 w 304"/>
                    <a:gd name="T9" fmla="*/ 297 h 525"/>
                    <a:gd name="T10" fmla="*/ 236 w 304"/>
                    <a:gd name="T11" fmla="*/ 257 h 525"/>
                    <a:gd name="T12" fmla="*/ 220 w 304"/>
                    <a:gd name="T13" fmla="*/ 213 h 525"/>
                    <a:gd name="T14" fmla="*/ 197 w 304"/>
                    <a:gd name="T15" fmla="*/ 176 h 525"/>
                    <a:gd name="T16" fmla="*/ 148 w 304"/>
                    <a:gd name="T17" fmla="*/ 102 h 525"/>
                    <a:gd name="T18" fmla="*/ 134 w 304"/>
                    <a:gd name="T19" fmla="*/ 80 h 525"/>
                    <a:gd name="T20" fmla="*/ 124 w 304"/>
                    <a:gd name="T21" fmla="*/ 70 h 525"/>
                    <a:gd name="T22" fmla="*/ 100 w 304"/>
                    <a:gd name="T23" fmla="*/ 42 h 525"/>
                    <a:gd name="T24" fmla="*/ 87 w 304"/>
                    <a:gd name="T25" fmla="*/ 28 h 525"/>
                    <a:gd name="T26" fmla="*/ 71 w 304"/>
                    <a:gd name="T27" fmla="*/ 18 h 525"/>
                    <a:gd name="T28" fmla="*/ 47 w 304"/>
                    <a:gd name="T29" fmla="*/ 6 h 525"/>
                    <a:gd name="T30" fmla="*/ 30 w 304"/>
                    <a:gd name="T31" fmla="*/ 0 h 525"/>
                    <a:gd name="T32" fmla="*/ 18 w 304"/>
                    <a:gd name="T33" fmla="*/ 0 h 525"/>
                    <a:gd name="T34" fmla="*/ 7 w 304"/>
                    <a:gd name="T35" fmla="*/ 3 h 525"/>
                    <a:gd name="T36" fmla="*/ 0 w 304"/>
                    <a:gd name="T37" fmla="*/ 1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83"/>
                <p:cNvSpPr>
                  <a:spLocks/>
                </p:cNvSpPr>
                <p:nvPr/>
              </p:nvSpPr>
              <p:spPr bwMode="ltGray">
                <a:xfrm>
                  <a:off x="4834" y="3768"/>
                  <a:ext cx="126" cy="432"/>
                </a:xfrm>
                <a:custGeom>
                  <a:avLst/>
                  <a:gdLst>
                    <a:gd name="T0" fmla="*/ 125 w 126"/>
                    <a:gd name="T1" fmla="*/ 431 h 432"/>
                    <a:gd name="T2" fmla="*/ 57 w 126"/>
                    <a:gd name="T3" fmla="*/ 16 h 432"/>
                    <a:gd name="T4" fmla="*/ 52 w 126"/>
                    <a:gd name="T5" fmla="*/ 10 h 432"/>
                    <a:gd name="T6" fmla="*/ 45 w 126"/>
                    <a:gd name="T7" fmla="*/ 3 h 432"/>
                    <a:gd name="T8" fmla="*/ 38 w 126"/>
                    <a:gd name="T9" fmla="*/ 1 h 432"/>
                    <a:gd name="T10" fmla="*/ 27 w 126"/>
                    <a:gd name="T11" fmla="*/ 0 h 432"/>
                    <a:gd name="T12" fmla="*/ 19 w 126"/>
                    <a:gd name="T13" fmla="*/ 1 h 432"/>
                    <a:gd name="T14" fmla="*/ 12 w 126"/>
                    <a:gd name="T15" fmla="*/ 6 h 432"/>
                    <a:gd name="T16" fmla="*/ 4 w 126"/>
                    <a:gd name="T17" fmla="*/ 14 h 432"/>
                    <a:gd name="T18" fmla="*/ 0 w 126"/>
                    <a:gd name="T19" fmla="*/ 27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 name="Freeform 85"/>
              <p:cNvSpPr>
                <a:spLocks/>
              </p:cNvSpPr>
              <p:nvPr/>
            </p:nvSpPr>
            <p:spPr bwMode="ltGray">
              <a:xfrm>
                <a:off x="5031" y="3712"/>
                <a:ext cx="46" cy="270"/>
              </a:xfrm>
              <a:custGeom>
                <a:avLst/>
                <a:gdLst>
                  <a:gd name="T0" fmla="*/ 45 w 46"/>
                  <a:gd name="T1" fmla="*/ 0 h 270"/>
                  <a:gd name="T2" fmla="*/ 28 w 46"/>
                  <a:gd name="T3" fmla="*/ 17 h 270"/>
                  <a:gd name="T4" fmla="*/ 19 w 46"/>
                  <a:gd name="T5" fmla="*/ 51 h 270"/>
                  <a:gd name="T6" fmla="*/ 9 w 46"/>
                  <a:gd name="T7" fmla="*/ 96 h 270"/>
                  <a:gd name="T8" fmla="*/ 0 w 46"/>
                  <a:gd name="T9" fmla="*/ 153 h 270"/>
                  <a:gd name="T10" fmla="*/ 0 w 46"/>
                  <a:gd name="T11" fmla="*/ 215 h 270"/>
                  <a:gd name="T12" fmla="*/ 5 w 46"/>
                  <a:gd name="T13" fmla="*/ 269 h 270"/>
                  <a:gd name="T14" fmla="*/ 9 w 46"/>
                  <a:gd name="T15" fmla="*/ 269 h 270"/>
                  <a:gd name="T16" fmla="*/ 5 w 46"/>
                  <a:gd name="T17" fmla="*/ 215 h 270"/>
                  <a:gd name="T18" fmla="*/ 5 w 46"/>
                  <a:gd name="T19" fmla="*/ 169 h 270"/>
                  <a:gd name="T20" fmla="*/ 14 w 46"/>
                  <a:gd name="T21" fmla="*/ 121 h 270"/>
                  <a:gd name="T22" fmla="*/ 28 w 46"/>
                  <a:gd name="T23" fmla="*/ 71 h 270"/>
                  <a:gd name="T24" fmla="*/ 44 w 46"/>
                  <a:gd name="T25" fmla="*/ 7 h 270"/>
                  <a:gd name="T26" fmla="*/ 45 w 46"/>
                  <a:gd name="T27"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86"/>
              <p:cNvSpPr>
                <a:spLocks/>
              </p:cNvSpPr>
              <p:nvPr/>
            </p:nvSpPr>
            <p:spPr bwMode="ltGray">
              <a:xfrm>
                <a:off x="5499" y="3719"/>
                <a:ext cx="72" cy="278"/>
              </a:xfrm>
              <a:custGeom>
                <a:avLst/>
                <a:gdLst>
                  <a:gd name="T0" fmla="*/ 14 w 72"/>
                  <a:gd name="T1" fmla="*/ 0 h 278"/>
                  <a:gd name="T2" fmla="*/ 28 w 72"/>
                  <a:gd name="T3" fmla="*/ 21 h 278"/>
                  <a:gd name="T4" fmla="*/ 42 w 72"/>
                  <a:gd name="T5" fmla="*/ 55 h 278"/>
                  <a:gd name="T6" fmla="*/ 56 w 72"/>
                  <a:gd name="T7" fmla="*/ 101 h 278"/>
                  <a:gd name="T8" fmla="*/ 71 w 72"/>
                  <a:gd name="T9" fmla="*/ 159 h 278"/>
                  <a:gd name="T10" fmla="*/ 71 w 72"/>
                  <a:gd name="T11" fmla="*/ 222 h 278"/>
                  <a:gd name="T12" fmla="*/ 64 w 72"/>
                  <a:gd name="T13" fmla="*/ 277 h 278"/>
                  <a:gd name="T14" fmla="*/ 56 w 72"/>
                  <a:gd name="T15" fmla="*/ 277 h 278"/>
                  <a:gd name="T16" fmla="*/ 64 w 72"/>
                  <a:gd name="T17" fmla="*/ 222 h 278"/>
                  <a:gd name="T18" fmla="*/ 64 w 72"/>
                  <a:gd name="T19" fmla="*/ 176 h 278"/>
                  <a:gd name="T20" fmla="*/ 49 w 72"/>
                  <a:gd name="T21" fmla="*/ 125 h 278"/>
                  <a:gd name="T22" fmla="*/ 28 w 72"/>
                  <a:gd name="T23" fmla="*/ 75 h 278"/>
                  <a:gd name="T24" fmla="*/ 0 w 72"/>
                  <a:gd name="T25" fmla="*/ 13 h 278"/>
                  <a:gd name="T26" fmla="*/ 14 w 72"/>
                  <a:gd name="T27"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87"/>
              <p:cNvSpPr>
                <a:spLocks/>
              </p:cNvSpPr>
              <p:nvPr/>
            </p:nvSpPr>
            <p:spPr bwMode="ltGray">
              <a:xfrm>
                <a:off x="4955" y="3844"/>
                <a:ext cx="196" cy="332"/>
              </a:xfrm>
              <a:custGeom>
                <a:avLst/>
                <a:gdLst>
                  <a:gd name="T0" fmla="*/ 114 w 196"/>
                  <a:gd name="T1" fmla="*/ 8 h 332"/>
                  <a:gd name="T2" fmla="*/ 97 w 196"/>
                  <a:gd name="T3" fmla="*/ 21 h 332"/>
                  <a:gd name="T4" fmla="*/ 61 w 196"/>
                  <a:gd name="T5" fmla="*/ 35 h 332"/>
                  <a:gd name="T6" fmla="*/ 75 w 196"/>
                  <a:gd name="T7" fmla="*/ 32 h 332"/>
                  <a:gd name="T8" fmla="*/ 80 w 196"/>
                  <a:gd name="T9" fmla="*/ 41 h 332"/>
                  <a:gd name="T10" fmla="*/ 75 w 196"/>
                  <a:gd name="T11" fmla="*/ 48 h 332"/>
                  <a:gd name="T12" fmla="*/ 55 w 196"/>
                  <a:gd name="T13" fmla="*/ 64 h 332"/>
                  <a:gd name="T14" fmla="*/ 55 w 196"/>
                  <a:gd name="T15" fmla="*/ 68 h 332"/>
                  <a:gd name="T16" fmla="*/ 69 w 196"/>
                  <a:gd name="T17" fmla="*/ 68 h 332"/>
                  <a:gd name="T18" fmla="*/ 64 w 196"/>
                  <a:gd name="T19" fmla="*/ 73 h 332"/>
                  <a:gd name="T20" fmla="*/ 55 w 196"/>
                  <a:gd name="T21" fmla="*/ 89 h 332"/>
                  <a:gd name="T22" fmla="*/ 64 w 196"/>
                  <a:gd name="T23" fmla="*/ 86 h 332"/>
                  <a:gd name="T24" fmla="*/ 67 w 196"/>
                  <a:gd name="T25" fmla="*/ 97 h 332"/>
                  <a:gd name="T26" fmla="*/ 19 w 196"/>
                  <a:gd name="T27" fmla="*/ 124 h 332"/>
                  <a:gd name="T28" fmla="*/ 50 w 196"/>
                  <a:gd name="T29" fmla="*/ 116 h 332"/>
                  <a:gd name="T30" fmla="*/ 38 w 196"/>
                  <a:gd name="T31" fmla="*/ 132 h 332"/>
                  <a:gd name="T32" fmla="*/ 25 w 196"/>
                  <a:gd name="T33" fmla="*/ 135 h 332"/>
                  <a:gd name="T34" fmla="*/ 58 w 196"/>
                  <a:gd name="T35" fmla="*/ 116 h 332"/>
                  <a:gd name="T36" fmla="*/ 67 w 196"/>
                  <a:gd name="T37" fmla="*/ 124 h 332"/>
                  <a:gd name="T38" fmla="*/ 41 w 196"/>
                  <a:gd name="T39" fmla="*/ 149 h 332"/>
                  <a:gd name="T40" fmla="*/ 22 w 196"/>
                  <a:gd name="T41" fmla="*/ 165 h 332"/>
                  <a:gd name="T42" fmla="*/ 45 w 196"/>
                  <a:gd name="T43" fmla="*/ 155 h 332"/>
                  <a:gd name="T44" fmla="*/ 52 w 196"/>
                  <a:gd name="T45" fmla="*/ 162 h 332"/>
                  <a:gd name="T46" fmla="*/ 41 w 196"/>
                  <a:gd name="T47" fmla="*/ 181 h 332"/>
                  <a:gd name="T48" fmla="*/ 25 w 196"/>
                  <a:gd name="T49" fmla="*/ 193 h 332"/>
                  <a:gd name="T50" fmla="*/ 30 w 196"/>
                  <a:gd name="T51" fmla="*/ 198 h 332"/>
                  <a:gd name="T52" fmla="*/ 33 w 196"/>
                  <a:gd name="T53" fmla="*/ 206 h 332"/>
                  <a:gd name="T54" fmla="*/ 30 w 196"/>
                  <a:gd name="T55" fmla="*/ 208 h 332"/>
                  <a:gd name="T56" fmla="*/ 27 w 196"/>
                  <a:gd name="T57" fmla="*/ 217 h 332"/>
                  <a:gd name="T58" fmla="*/ 30 w 196"/>
                  <a:gd name="T59" fmla="*/ 225 h 332"/>
                  <a:gd name="T60" fmla="*/ 5 w 196"/>
                  <a:gd name="T61" fmla="*/ 257 h 332"/>
                  <a:gd name="T62" fmla="*/ 36 w 196"/>
                  <a:gd name="T63" fmla="*/ 238 h 332"/>
                  <a:gd name="T64" fmla="*/ 64 w 196"/>
                  <a:gd name="T65" fmla="*/ 331 h 332"/>
                  <a:gd name="T66" fmla="*/ 41 w 196"/>
                  <a:gd name="T67" fmla="*/ 249 h 332"/>
                  <a:gd name="T68" fmla="*/ 55 w 196"/>
                  <a:gd name="T69" fmla="*/ 227 h 332"/>
                  <a:gd name="T70" fmla="*/ 58 w 196"/>
                  <a:gd name="T71" fmla="*/ 217 h 332"/>
                  <a:gd name="T72" fmla="*/ 67 w 196"/>
                  <a:gd name="T73" fmla="*/ 236 h 332"/>
                  <a:gd name="T74" fmla="*/ 64 w 196"/>
                  <a:gd name="T75" fmla="*/ 200 h 332"/>
                  <a:gd name="T76" fmla="*/ 83 w 196"/>
                  <a:gd name="T77" fmla="*/ 246 h 332"/>
                  <a:gd name="T78" fmla="*/ 92 w 196"/>
                  <a:gd name="T79" fmla="*/ 249 h 332"/>
                  <a:gd name="T80" fmla="*/ 69 w 196"/>
                  <a:gd name="T81" fmla="*/ 217 h 332"/>
                  <a:gd name="T82" fmla="*/ 75 w 196"/>
                  <a:gd name="T83" fmla="*/ 179 h 332"/>
                  <a:gd name="T84" fmla="*/ 134 w 196"/>
                  <a:gd name="T85" fmla="*/ 287 h 332"/>
                  <a:gd name="T86" fmla="*/ 80 w 196"/>
                  <a:gd name="T87" fmla="*/ 187 h 332"/>
                  <a:gd name="T88" fmla="*/ 86 w 196"/>
                  <a:gd name="T89" fmla="*/ 143 h 332"/>
                  <a:gd name="T90" fmla="*/ 114 w 196"/>
                  <a:gd name="T91" fmla="*/ 206 h 332"/>
                  <a:gd name="T92" fmla="*/ 94 w 196"/>
                  <a:gd name="T93" fmla="*/ 146 h 332"/>
                  <a:gd name="T94" fmla="*/ 119 w 196"/>
                  <a:gd name="T95" fmla="*/ 238 h 332"/>
                  <a:gd name="T96" fmla="*/ 97 w 196"/>
                  <a:gd name="T97" fmla="*/ 116 h 332"/>
                  <a:gd name="T98" fmla="*/ 102 w 196"/>
                  <a:gd name="T99" fmla="*/ 86 h 332"/>
                  <a:gd name="T100" fmla="*/ 136 w 196"/>
                  <a:gd name="T101" fmla="*/ 137 h 332"/>
                  <a:gd name="T102" fmla="*/ 136 w 196"/>
                  <a:gd name="T103" fmla="*/ 137 h 332"/>
                  <a:gd name="T104" fmla="*/ 111 w 196"/>
                  <a:gd name="T105" fmla="*/ 92 h 332"/>
                  <a:gd name="T106" fmla="*/ 114 w 196"/>
                  <a:gd name="T107" fmla="*/ 68 h 332"/>
                  <a:gd name="T108" fmla="*/ 122 w 196"/>
                  <a:gd name="T109" fmla="*/ 79 h 332"/>
                  <a:gd name="T110" fmla="*/ 195 w 196"/>
                  <a:gd name="T111" fmla="*/ 127 h 332"/>
                  <a:gd name="T112" fmla="*/ 119 w 196"/>
                  <a:gd name="T113" fmla="*/ 70 h 332"/>
                  <a:gd name="T114" fmla="*/ 134 w 196"/>
                  <a:gd name="T115" fmla="*/ 64 h 332"/>
                  <a:gd name="T116" fmla="*/ 178 w 196"/>
                  <a:gd name="T117" fmla="*/ 119 h 332"/>
                  <a:gd name="T118" fmla="*/ 128 w 196"/>
                  <a:gd name="T119" fmla="*/ 32 h 332"/>
                  <a:gd name="T120" fmla="*/ 125 w 196"/>
                  <a:gd name="T121" fmla="*/ 16 h 332"/>
                  <a:gd name="T122" fmla="*/ 139 w 196"/>
                  <a:gd name="T123" fmla="*/ 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88"/>
              <p:cNvSpPr>
                <a:spLocks/>
              </p:cNvSpPr>
              <p:nvPr/>
            </p:nvSpPr>
            <p:spPr bwMode="ltGray">
              <a:xfrm>
                <a:off x="5091" y="3509"/>
                <a:ext cx="122" cy="289"/>
              </a:xfrm>
              <a:custGeom>
                <a:avLst/>
                <a:gdLst>
                  <a:gd name="T0" fmla="*/ 121 w 122"/>
                  <a:gd name="T1" fmla="*/ 103 h 289"/>
                  <a:gd name="T2" fmla="*/ 108 w 122"/>
                  <a:gd name="T3" fmla="*/ 10 h 289"/>
                  <a:gd name="T4" fmla="*/ 92 w 122"/>
                  <a:gd name="T5" fmla="*/ 1 h 289"/>
                  <a:gd name="T6" fmla="*/ 79 w 122"/>
                  <a:gd name="T7" fmla="*/ 0 h 289"/>
                  <a:gd name="T8" fmla="*/ 58 w 122"/>
                  <a:gd name="T9" fmla="*/ 4 h 289"/>
                  <a:gd name="T10" fmla="*/ 45 w 122"/>
                  <a:gd name="T11" fmla="*/ 14 h 289"/>
                  <a:gd name="T12" fmla="*/ 31 w 122"/>
                  <a:gd name="T13" fmla="*/ 28 h 289"/>
                  <a:gd name="T14" fmla="*/ 17 w 122"/>
                  <a:gd name="T15" fmla="*/ 54 h 289"/>
                  <a:gd name="T16" fmla="*/ 9 w 122"/>
                  <a:gd name="T17" fmla="*/ 90 h 289"/>
                  <a:gd name="T18" fmla="*/ 5 w 122"/>
                  <a:gd name="T19" fmla="*/ 121 h 289"/>
                  <a:gd name="T20" fmla="*/ 0 w 122"/>
                  <a:gd name="T21" fmla="*/ 164 h 289"/>
                  <a:gd name="T22" fmla="*/ 0 w 122"/>
                  <a:gd name="T23" fmla="*/ 192 h 289"/>
                  <a:gd name="T24" fmla="*/ 9 w 122"/>
                  <a:gd name="T25" fmla="*/ 230 h 289"/>
                  <a:gd name="T26" fmla="*/ 27 w 122"/>
                  <a:gd name="T27" fmla="*/ 262 h 289"/>
                  <a:gd name="T28" fmla="*/ 45 w 122"/>
                  <a:gd name="T29" fmla="*/ 288 h 289"/>
                  <a:gd name="T30" fmla="*/ 35 w 122"/>
                  <a:gd name="T31" fmla="*/ 249 h 289"/>
                  <a:gd name="T32" fmla="*/ 31 w 122"/>
                  <a:gd name="T33" fmla="*/ 212 h 289"/>
                  <a:gd name="T34" fmla="*/ 33 w 122"/>
                  <a:gd name="T35" fmla="*/ 174 h 289"/>
                  <a:gd name="T36" fmla="*/ 35 w 122"/>
                  <a:gd name="T37" fmla="*/ 141 h 289"/>
                  <a:gd name="T38" fmla="*/ 39 w 122"/>
                  <a:gd name="T39" fmla="*/ 107 h 289"/>
                  <a:gd name="T40" fmla="*/ 45 w 122"/>
                  <a:gd name="T41" fmla="*/ 76 h 289"/>
                  <a:gd name="T42" fmla="*/ 47 w 122"/>
                  <a:gd name="T43" fmla="*/ 53 h 289"/>
                  <a:gd name="T44" fmla="*/ 55 w 122"/>
                  <a:gd name="T45" fmla="*/ 30 h 289"/>
                  <a:gd name="T46" fmla="*/ 73 w 122"/>
                  <a:gd name="T47" fmla="*/ 11 h 289"/>
                  <a:gd name="T48" fmla="*/ 88 w 122"/>
                  <a:gd name="T49" fmla="*/ 13 h 289"/>
                  <a:gd name="T50" fmla="*/ 103 w 122"/>
                  <a:gd name="T51" fmla="*/ 65 h 289"/>
                  <a:gd name="T52" fmla="*/ 116 w 122"/>
                  <a:gd name="T53" fmla="*/ 76 h 289"/>
                  <a:gd name="T54" fmla="*/ 121 w 122"/>
                  <a:gd name="T55" fmla="*/ 10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89"/>
              <p:cNvSpPr>
                <a:spLocks/>
              </p:cNvSpPr>
              <p:nvPr/>
            </p:nvSpPr>
            <p:spPr bwMode="ltGray">
              <a:xfrm>
                <a:off x="4882" y="3332"/>
                <a:ext cx="266" cy="590"/>
              </a:xfrm>
              <a:custGeom>
                <a:avLst/>
                <a:gdLst>
                  <a:gd name="T0" fmla="*/ 178 w 266"/>
                  <a:gd name="T1" fmla="*/ 6 h 590"/>
                  <a:gd name="T2" fmla="*/ 171 w 266"/>
                  <a:gd name="T3" fmla="*/ 25 h 590"/>
                  <a:gd name="T4" fmla="*/ 112 w 266"/>
                  <a:gd name="T5" fmla="*/ 21 h 590"/>
                  <a:gd name="T6" fmla="*/ 135 w 266"/>
                  <a:gd name="T7" fmla="*/ 29 h 590"/>
                  <a:gd name="T8" fmla="*/ 161 w 266"/>
                  <a:gd name="T9" fmla="*/ 40 h 590"/>
                  <a:gd name="T10" fmla="*/ 105 w 266"/>
                  <a:gd name="T11" fmla="*/ 55 h 590"/>
                  <a:gd name="T12" fmla="*/ 148 w 266"/>
                  <a:gd name="T13" fmla="*/ 60 h 590"/>
                  <a:gd name="T14" fmla="*/ 152 w 266"/>
                  <a:gd name="T15" fmla="*/ 77 h 590"/>
                  <a:gd name="T16" fmla="*/ 26 w 266"/>
                  <a:gd name="T17" fmla="*/ 160 h 590"/>
                  <a:gd name="T18" fmla="*/ 143 w 266"/>
                  <a:gd name="T19" fmla="*/ 100 h 590"/>
                  <a:gd name="T20" fmla="*/ 118 w 266"/>
                  <a:gd name="T21" fmla="*/ 134 h 590"/>
                  <a:gd name="T22" fmla="*/ 134 w 266"/>
                  <a:gd name="T23" fmla="*/ 137 h 590"/>
                  <a:gd name="T24" fmla="*/ 112 w 266"/>
                  <a:gd name="T25" fmla="*/ 184 h 590"/>
                  <a:gd name="T26" fmla="*/ 66 w 266"/>
                  <a:gd name="T27" fmla="*/ 234 h 590"/>
                  <a:gd name="T28" fmla="*/ 118 w 266"/>
                  <a:gd name="T29" fmla="*/ 197 h 590"/>
                  <a:gd name="T30" fmla="*/ 75 w 266"/>
                  <a:gd name="T31" fmla="*/ 271 h 590"/>
                  <a:gd name="T32" fmla="*/ 115 w 266"/>
                  <a:gd name="T33" fmla="*/ 223 h 590"/>
                  <a:gd name="T34" fmla="*/ 124 w 266"/>
                  <a:gd name="T35" fmla="*/ 223 h 590"/>
                  <a:gd name="T36" fmla="*/ 108 w 266"/>
                  <a:gd name="T37" fmla="*/ 266 h 590"/>
                  <a:gd name="T38" fmla="*/ 121 w 266"/>
                  <a:gd name="T39" fmla="*/ 266 h 590"/>
                  <a:gd name="T40" fmla="*/ 97 w 266"/>
                  <a:gd name="T41" fmla="*/ 317 h 590"/>
                  <a:gd name="T42" fmla="*/ 111 w 266"/>
                  <a:gd name="T43" fmla="*/ 304 h 590"/>
                  <a:gd name="T44" fmla="*/ 98 w 266"/>
                  <a:gd name="T45" fmla="*/ 352 h 590"/>
                  <a:gd name="T46" fmla="*/ 108 w 266"/>
                  <a:gd name="T47" fmla="*/ 336 h 590"/>
                  <a:gd name="T48" fmla="*/ 120 w 266"/>
                  <a:gd name="T49" fmla="*/ 331 h 590"/>
                  <a:gd name="T50" fmla="*/ 112 w 266"/>
                  <a:gd name="T51" fmla="*/ 367 h 590"/>
                  <a:gd name="T52" fmla="*/ 88 w 266"/>
                  <a:gd name="T53" fmla="*/ 432 h 590"/>
                  <a:gd name="T54" fmla="*/ 120 w 266"/>
                  <a:gd name="T55" fmla="*/ 382 h 590"/>
                  <a:gd name="T56" fmla="*/ 127 w 266"/>
                  <a:gd name="T57" fmla="*/ 373 h 590"/>
                  <a:gd name="T58" fmla="*/ 125 w 266"/>
                  <a:gd name="T59" fmla="*/ 427 h 590"/>
                  <a:gd name="T60" fmla="*/ 135 w 266"/>
                  <a:gd name="T61" fmla="*/ 454 h 590"/>
                  <a:gd name="T62" fmla="*/ 139 w 266"/>
                  <a:gd name="T63" fmla="*/ 424 h 590"/>
                  <a:gd name="T64" fmla="*/ 234 w 266"/>
                  <a:gd name="T65" fmla="*/ 504 h 590"/>
                  <a:gd name="T66" fmla="*/ 148 w 266"/>
                  <a:gd name="T67" fmla="*/ 387 h 590"/>
                  <a:gd name="T68" fmla="*/ 167 w 266"/>
                  <a:gd name="T69" fmla="*/ 412 h 590"/>
                  <a:gd name="T70" fmla="*/ 141 w 266"/>
                  <a:gd name="T71" fmla="*/ 346 h 590"/>
                  <a:gd name="T72" fmla="*/ 245 w 266"/>
                  <a:gd name="T73" fmla="*/ 398 h 590"/>
                  <a:gd name="T74" fmla="*/ 141 w 266"/>
                  <a:gd name="T75" fmla="*/ 327 h 590"/>
                  <a:gd name="T76" fmla="*/ 156 w 266"/>
                  <a:gd name="T77" fmla="*/ 310 h 590"/>
                  <a:gd name="T78" fmla="*/ 144 w 266"/>
                  <a:gd name="T79" fmla="*/ 283 h 590"/>
                  <a:gd name="T80" fmla="*/ 161 w 266"/>
                  <a:gd name="T81" fmla="*/ 283 h 590"/>
                  <a:gd name="T82" fmla="*/ 208 w 266"/>
                  <a:gd name="T83" fmla="*/ 333 h 590"/>
                  <a:gd name="T84" fmla="*/ 162 w 266"/>
                  <a:gd name="T85" fmla="*/ 238 h 590"/>
                  <a:gd name="T86" fmla="*/ 153 w 266"/>
                  <a:gd name="T87" fmla="*/ 202 h 590"/>
                  <a:gd name="T88" fmla="*/ 167 w 266"/>
                  <a:gd name="T89" fmla="*/ 196 h 590"/>
                  <a:gd name="T90" fmla="*/ 164 w 266"/>
                  <a:gd name="T91" fmla="*/ 163 h 590"/>
                  <a:gd name="T92" fmla="*/ 170 w 266"/>
                  <a:gd name="T93" fmla="*/ 158 h 590"/>
                  <a:gd name="T94" fmla="*/ 201 w 266"/>
                  <a:gd name="T95" fmla="*/ 189 h 590"/>
                  <a:gd name="T96" fmla="*/ 176 w 266"/>
                  <a:gd name="T97" fmla="*/ 140 h 590"/>
                  <a:gd name="T98" fmla="*/ 178 w 266"/>
                  <a:gd name="T99" fmla="*/ 98 h 590"/>
                  <a:gd name="T100" fmla="*/ 176 w 266"/>
                  <a:gd name="T101" fmla="*/ 75 h 590"/>
                  <a:gd name="T102" fmla="*/ 204 w 266"/>
                  <a:gd name="T103" fmla="*/ 74 h 590"/>
                  <a:gd name="T104" fmla="*/ 197 w 266"/>
                  <a:gd name="T105" fmla="*/ 40 h 590"/>
                  <a:gd name="T106" fmla="*/ 209 w 266"/>
                  <a:gd name="T107" fmla="*/ 32 h 590"/>
                  <a:gd name="T108" fmla="*/ 205 w 266"/>
                  <a:gd name="T109" fmla="*/ 0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90"/>
              <p:cNvSpPr>
                <a:spLocks/>
              </p:cNvSpPr>
              <p:nvPr/>
            </p:nvSpPr>
            <p:spPr bwMode="ltGray">
              <a:xfrm>
                <a:off x="5200" y="3441"/>
                <a:ext cx="112" cy="329"/>
              </a:xfrm>
              <a:custGeom>
                <a:avLst/>
                <a:gdLst>
                  <a:gd name="T0" fmla="*/ 2 w 112"/>
                  <a:gd name="T1" fmla="*/ 52 h 329"/>
                  <a:gd name="T2" fmla="*/ 25 w 112"/>
                  <a:gd name="T3" fmla="*/ 0 h 329"/>
                  <a:gd name="T4" fmla="*/ 40 w 112"/>
                  <a:gd name="T5" fmla="*/ 1 h 329"/>
                  <a:gd name="T6" fmla="*/ 53 w 112"/>
                  <a:gd name="T7" fmla="*/ 4 h 329"/>
                  <a:gd name="T8" fmla="*/ 62 w 112"/>
                  <a:gd name="T9" fmla="*/ 18 h 329"/>
                  <a:gd name="T10" fmla="*/ 87 w 112"/>
                  <a:gd name="T11" fmla="*/ 60 h 329"/>
                  <a:gd name="T12" fmla="*/ 96 w 112"/>
                  <a:gd name="T13" fmla="*/ 79 h 329"/>
                  <a:gd name="T14" fmla="*/ 102 w 112"/>
                  <a:gd name="T15" fmla="*/ 98 h 329"/>
                  <a:gd name="T16" fmla="*/ 108 w 112"/>
                  <a:gd name="T17" fmla="*/ 154 h 329"/>
                  <a:gd name="T18" fmla="*/ 111 w 112"/>
                  <a:gd name="T19" fmla="*/ 170 h 329"/>
                  <a:gd name="T20" fmla="*/ 108 w 112"/>
                  <a:gd name="T21" fmla="*/ 192 h 329"/>
                  <a:gd name="T22" fmla="*/ 104 w 112"/>
                  <a:gd name="T23" fmla="*/ 215 h 329"/>
                  <a:gd name="T24" fmla="*/ 94 w 112"/>
                  <a:gd name="T25" fmla="*/ 250 h 329"/>
                  <a:gd name="T26" fmla="*/ 86 w 112"/>
                  <a:gd name="T27" fmla="*/ 272 h 329"/>
                  <a:gd name="T28" fmla="*/ 73 w 112"/>
                  <a:gd name="T29" fmla="*/ 297 h 329"/>
                  <a:gd name="T30" fmla="*/ 48 w 112"/>
                  <a:gd name="T31" fmla="*/ 328 h 329"/>
                  <a:gd name="T32" fmla="*/ 61 w 112"/>
                  <a:gd name="T33" fmla="*/ 290 h 329"/>
                  <a:gd name="T34" fmla="*/ 72 w 112"/>
                  <a:gd name="T35" fmla="*/ 254 h 329"/>
                  <a:gd name="T36" fmla="*/ 77 w 112"/>
                  <a:gd name="T37" fmla="*/ 222 h 329"/>
                  <a:gd name="T38" fmla="*/ 75 w 112"/>
                  <a:gd name="T39" fmla="*/ 192 h 329"/>
                  <a:gd name="T40" fmla="*/ 73 w 112"/>
                  <a:gd name="T41" fmla="*/ 170 h 329"/>
                  <a:gd name="T42" fmla="*/ 77 w 112"/>
                  <a:gd name="T43" fmla="*/ 144 h 329"/>
                  <a:gd name="T44" fmla="*/ 80 w 112"/>
                  <a:gd name="T45" fmla="*/ 122 h 329"/>
                  <a:gd name="T46" fmla="*/ 69 w 112"/>
                  <a:gd name="T47" fmla="*/ 79 h 329"/>
                  <a:gd name="T48" fmla="*/ 67 w 112"/>
                  <a:gd name="T49" fmla="*/ 56 h 329"/>
                  <a:gd name="T50" fmla="*/ 58 w 112"/>
                  <a:gd name="T51" fmla="*/ 37 h 329"/>
                  <a:gd name="T52" fmla="*/ 40 w 112"/>
                  <a:gd name="T53" fmla="*/ 14 h 329"/>
                  <a:gd name="T54" fmla="*/ 31 w 112"/>
                  <a:gd name="T55" fmla="*/ 32 h 329"/>
                  <a:gd name="T56" fmla="*/ 0 w 112"/>
                  <a:gd name="T57" fmla="*/ 62 h 329"/>
                  <a:gd name="T58" fmla="*/ 2 w 112"/>
                  <a:gd name="T59" fmla="*/ 52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91"/>
              <p:cNvSpPr>
                <a:spLocks/>
              </p:cNvSpPr>
              <p:nvPr/>
            </p:nvSpPr>
            <p:spPr bwMode="ltGray">
              <a:xfrm>
                <a:off x="5316" y="3988"/>
                <a:ext cx="46" cy="336"/>
              </a:xfrm>
              <a:custGeom>
                <a:avLst/>
                <a:gdLst>
                  <a:gd name="T0" fmla="*/ 35 w 46"/>
                  <a:gd name="T1" fmla="*/ 0 h 336"/>
                  <a:gd name="T2" fmla="*/ 32 w 46"/>
                  <a:gd name="T3" fmla="*/ 6 h 336"/>
                  <a:gd name="T4" fmla="*/ 18 w 46"/>
                  <a:gd name="T5" fmla="*/ 66 h 336"/>
                  <a:gd name="T6" fmla="*/ 9 w 46"/>
                  <a:gd name="T7" fmla="*/ 122 h 336"/>
                  <a:gd name="T8" fmla="*/ 0 w 46"/>
                  <a:gd name="T9" fmla="*/ 192 h 336"/>
                  <a:gd name="T10" fmla="*/ 0 w 46"/>
                  <a:gd name="T11" fmla="*/ 268 h 336"/>
                  <a:gd name="T12" fmla="*/ 4 w 46"/>
                  <a:gd name="T13" fmla="*/ 335 h 336"/>
                  <a:gd name="T14" fmla="*/ 9 w 46"/>
                  <a:gd name="T15" fmla="*/ 335 h 336"/>
                  <a:gd name="T16" fmla="*/ 4 w 46"/>
                  <a:gd name="T17" fmla="*/ 268 h 336"/>
                  <a:gd name="T18" fmla="*/ 4 w 46"/>
                  <a:gd name="T19" fmla="*/ 212 h 336"/>
                  <a:gd name="T20" fmla="*/ 13 w 46"/>
                  <a:gd name="T21" fmla="*/ 151 h 336"/>
                  <a:gd name="T22" fmla="*/ 26 w 46"/>
                  <a:gd name="T23" fmla="*/ 91 h 336"/>
                  <a:gd name="T24" fmla="*/ 45 w 46"/>
                  <a:gd name="T25" fmla="*/ 14 h 336"/>
                  <a:gd name="T26" fmla="*/ 35 w 46"/>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92"/>
              <p:cNvSpPr>
                <a:spLocks/>
              </p:cNvSpPr>
              <p:nvPr/>
            </p:nvSpPr>
            <p:spPr bwMode="ltGray">
              <a:xfrm>
                <a:off x="5690" y="3903"/>
                <a:ext cx="41" cy="203"/>
              </a:xfrm>
              <a:custGeom>
                <a:avLst/>
                <a:gdLst>
                  <a:gd name="T0" fmla="*/ 8 w 41"/>
                  <a:gd name="T1" fmla="*/ 0 h 203"/>
                  <a:gd name="T2" fmla="*/ 16 w 41"/>
                  <a:gd name="T3" fmla="*/ 14 h 203"/>
                  <a:gd name="T4" fmla="*/ 23 w 41"/>
                  <a:gd name="T5" fmla="*/ 39 h 203"/>
                  <a:gd name="T6" fmla="*/ 31 w 41"/>
                  <a:gd name="T7" fmla="*/ 73 h 203"/>
                  <a:gd name="T8" fmla="*/ 40 w 41"/>
                  <a:gd name="T9" fmla="*/ 116 h 203"/>
                  <a:gd name="T10" fmla="*/ 40 w 41"/>
                  <a:gd name="T11" fmla="*/ 161 h 203"/>
                  <a:gd name="T12" fmla="*/ 35 w 41"/>
                  <a:gd name="T13" fmla="*/ 202 h 203"/>
                  <a:gd name="T14" fmla="*/ 31 w 41"/>
                  <a:gd name="T15" fmla="*/ 202 h 203"/>
                  <a:gd name="T16" fmla="*/ 35 w 41"/>
                  <a:gd name="T17" fmla="*/ 161 h 203"/>
                  <a:gd name="T18" fmla="*/ 35 w 41"/>
                  <a:gd name="T19" fmla="*/ 128 h 203"/>
                  <a:gd name="T20" fmla="*/ 27 w 41"/>
                  <a:gd name="T21" fmla="*/ 91 h 203"/>
                  <a:gd name="T22" fmla="*/ 16 w 41"/>
                  <a:gd name="T23" fmla="*/ 55 h 203"/>
                  <a:gd name="T24" fmla="*/ 0 w 41"/>
                  <a:gd name="T25" fmla="*/ 9 h 203"/>
                  <a:gd name="T26" fmla="*/ 8 w 41"/>
                  <a:gd name="T2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93"/>
              <p:cNvSpPr>
                <a:spLocks/>
              </p:cNvSpPr>
              <p:nvPr/>
            </p:nvSpPr>
            <p:spPr bwMode="ltGray">
              <a:xfrm>
                <a:off x="5485" y="3795"/>
                <a:ext cx="71" cy="202"/>
              </a:xfrm>
              <a:custGeom>
                <a:avLst/>
                <a:gdLst>
                  <a:gd name="T0" fmla="*/ 68 w 71"/>
                  <a:gd name="T1" fmla="*/ 31 h 202"/>
                  <a:gd name="T2" fmla="*/ 53 w 71"/>
                  <a:gd name="T3" fmla="*/ 0 h 202"/>
                  <a:gd name="T4" fmla="*/ 44 w 71"/>
                  <a:gd name="T5" fmla="*/ 0 h 202"/>
                  <a:gd name="T6" fmla="*/ 36 w 71"/>
                  <a:gd name="T7" fmla="*/ 2 h 202"/>
                  <a:gd name="T8" fmla="*/ 30 w 71"/>
                  <a:gd name="T9" fmla="*/ 10 h 202"/>
                  <a:gd name="T10" fmla="*/ 14 w 71"/>
                  <a:gd name="T11" fmla="*/ 37 h 202"/>
                  <a:gd name="T12" fmla="*/ 8 w 71"/>
                  <a:gd name="T13" fmla="*/ 48 h 202"/>
                  <a:gd name="T14" fmla="*/ 5 w 71"/>
                  <a:gd name="T15" fmla="*/ 60 h 202"/>
                  <a:gd name="T16" fmla="*/ 0 w 71"/>
                  <a:gd name="T17" fmla="*/ 94 h 202"/>
                  <a:gd name="T18" fmla="*/ 0 w 71"/>
                  <a:gd name="T19" fmla="*/ 104 h 202"/>
                  <a:gd name="T20" fmla="*/ 0 w 71"/>
                  <a:gd name="T21" fmla="*/ 117 h 202"/>
                  <a:gd name="T22" fmla="*/ 4 w 71"/>
                  <a:gd name="T23" fmla="*/ 131 h 202"/>
                  <a:gd name="T24" fmla="*/ 9 w 71"/>
                  <a:gd name="T25" fmla="*/ 153 h 202"/>
                  <a:gd name="T26" fmla="*/ 15 w 71"/>
                  <a:gd name="T27" fmla="*/ 167 h 202"/>
                  <a:gd name="T28" fmla="*/ 23 w 71"/>
                  <a:gd name="T29" fmla="*/ 182 h 202"/>
                  <a:gd name="T30" fmla="*/ 39 w 71"/>
                  <a:gd name="T31" fmla="*/ 201 h 202"/>
                  <a:gd name="T32" fmla="*/ 31 w 71"/>
                  <a:gd name="T33" fmla="*/ 177 h 202"/>
                  <a:gd name="T34" fmla="*/ 24 w 71"/>
                  <a:gd name="T35" fmla="*/ 156 h 202"/>
                  <a:gd name="T36" fmla="*/ 21 w 71"/>
                  <a:gd name="T37" fmla="*/ 136 h 202"/>
                  <a:gd name="T38" fmla="*/ 22 w 71"/>
                  <a:gd name="T39" fmla="*/ 117 h 202"/>
                  <a:gd name="T40" fmla="*/ 23 w 71"/>
                  <a:gd name="T41" fmla="*/ 104 h 202"/>
                  <a:gd name="T42" fmla="*/ 21 w 71"/>
                  <a:gd name="T43" fmla="*/ 88 h 202"/>
                  <a:gd name="T44" fmla="*/ 19 w 71"/>
                  <a:gd name="T45" fmla="*/ 74 h 202"/>
                  <a:gd name="T46" fmla="*/ 25 w 71"/>
                  <a:gd name="T47" fmla="*/ 48 h 202"/>
                  <a:gd name="T48" fmla="*/ 27 w 71"/>
                  <a:gd name="T49" fmla="*/ 34 h 202"/>
                  <a:gd name="T50" fmla="*/ 32 w 71"/>
                  <a:gd name="T51" fmla="*/ 23 h 202"/>
                  <a:gd name="T52" fmla="*/ 44 w 71"/>
                  <a:gd name="T53" fmla="*/ 8 h 202"/>
                  <a:gd name="T54" fmla="*/ 50 w 71"/>
                  <a:gd name="T55" fmla="*/ 19 h 202"/>
                  <a:gd name="T56" fmla="*/ 70 w 71"/>
                  <a:gd name="T57" fmla="*/ 37 h 202"/>
                  <a:gd name="T58" fmla="*/ 68 w 71"/>
                  <a:gd name="T59" fmla="*/ 31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94"/>
              <p:cNvSpPr>
                <a:spLocks/>
              </p:cNvSpPr>
              <p:nvPr/>
            </p:nvSpPr>
            <p:spPr bwMode="ltGray">
              <a:xfrm>
                <a:off x="5603" y="3616"/>
                <a:ext cx="172" cy="364"/>
              </a:xfrm>
              <a:custGeom>
                <a:avLst/>
                <a:gdLst>
                  <a:gd name="T0" fmla="*/ 56 w 172"/>
                  <a:gd name="T1" fmla="*/ 4 h 364"/>
                  <a:gd name="T2" fmla="*/ 60 w 172"/>
                  <a:gd name="T3" fmla="*/ 15 h 364"/>
                  <a:gd name="T4" fmla="*/ 98 w 172"/>
                  <a:gd name="T5" fmla="*/ 13 h 364"/>
                  <a:gd name="T6" fmla="*/ 83 w 172"/>
                  <a:gd name="T7" fmla="*/ 18 h 364"/>
                  <a:gd name="T8" fmla="*/ 67 w 172"/>
                  <a:gd name="T9" fmla="*/ 24 h 364"/>
                  <a:gd name="T10" fmla="*/ 103 w 172"/>
                  <a:gd name="T11" fmla="*/ 33 h 364"/>
                  <a:gd name="T12" fmla="*/ 75 w 172"/>
                  <a:gd name="T13" fmla="*/ 37 h 364"/>
                  <a:gd name="T14" fmla="*/ 72 w 172"/>
                  <a:gd name="T15" fmla="*/ 47 h 364"/>
                  <a:gd name="T16" fmla="*/ 153 w 172"/>
                  <a:gd name="T17" fmla="*/ 98 h 364"/>
                  <a:gd name="T18" fmla="*/ 79 w 172"/>
                  <a:gd name="T19" fmla="*/ 61 h 364"/>
                  <a:gd name="T20" fmla="*/ 95 w 172"/>
                  <a:gd name="T21" fmla="*/ 83 h 364"/>
                  <a:gd name="T22" fmla="*/ 84 w 172"/>
                  <a:gd name="T23" fmla="*/ 84 h 364"/>
                  <a:gd name="T24" fmla="*/ 98 w 172"/>
                  <a:gd name="T25" fmla="*/ 113 h 364"/>
                  <a:gd name="T26" fmla="*/ 128 w 172"/>
                  <a:gd name="T27" fmla="*/ 144 h 364"/>
                  <a:gd name="T28" fmla="*/ 95 w 172"/>
                  <a:gd name="T29" fmla="*/ 121 h 364"/>
                  <a:gd name="T30" fmla="*/ 123 w 172"/>
                  <a:gd name="T31" fmla="*/ 167 h 364"/>
                  <a:gd name="T32" fmla="*/ 97 w 172"/>
                  <a:gd name="T33" fmla="*/ 137 h 364"/>
                  <a:gd name="T34" fmla="*/ 91 w 172"/>
                  <a:gd name="T35" fmla="*/ 137 h 364"/>
                  <a:gd name="T36" fmla="*/ 100 w 172"/>
                  <a:gd name="T37" fmla="*/ 164 h 364"/>
                  <a:gd name="T38" fmla="*/ 92 w 172"/>
                  <a:gd name="T39" fmla="*/ 164 h 364"/>
                  <a:gd name="T40" fmla="*/ 109 w 172"/>
                  <a:gd name="T41" fmla="*/ 195 h 364"/>
                  <a:gd name="T42" fmla="*/ 99 w 172"/>
                  <a:gd name="T43" fmla="*/ 187 h 364"/>
                  <a:gd name="T44" fmla="*/ 107 w 172"/>
                  <a:gd name="T45" fmla="*/ 217 h 364"/>
                  <a:gd name="T46" fmla="*/ 100 w 172"/>
                  <a:gd name="T47" fmla="*/ 207 h 364"/>
                  <a:gd name="T48" fmla="*/ 93 w 172"/>
                  <a:gd name="T49" fmla="*/ 204 h 364"/>
                  <a:gd name="T50" fmla="*/ 98 w 172"/>
                  <a:gd name="T51" fmla="*/ 226 h 364"/>
                  <a:gd name="T52" fmla="*/ 114 w 172"/>
                  <a:gd name="T53" fmla="*/ 265 h 364"/>
                  <a:gd name="T54" fmla="*/ 93 w 172"/>
                  <a:gd name="T55" fmla="*/ 235 h 364"/>
                  <a:gd name="T56" fmla="*/ 88 w 172"/>
                  <a:gd name="T57" fmla="*/ 230 h 364"/>
                  <a:gd name="T58" fmla="*/ 90 w 172"/>
                  <a:gd name="T59" fmla="*/ 263 h 364"/>
                  <a:gd name="T60" fmla="*/ 83 w 172"/>
                  <a:gd name="T61" fmla="*/ 279 h 364"/>
                  <a:gd name="T62" fmla="*/ 80 w 172"/>
                  <a:gd name="T63" fmla="*/ 260 h 364"/>
                  <a:gd name="T64" fmla="*/ 19 w 172"/>
                  <a:gd name="T65" fmla="*/ 311 h 364"/>
                  <a:gd name="T66" fmla="*/ 75 w 172"/>
                  <a:gd name="T67" fmla="*/ 238 h 364"/>
                  <a:gd name="T68" fmla="*/ 64 w 172"/>
                  <a:gd name="T69" fmla="*/ 254 h 364"/>
                  <a:gd name="T70" fmla="*/ 80 w 172"/>
                  <a:gd name="T71" fmla="*/ 214 h 364"/>
                  <a:gd name="T72" fmla="*/ 12 w 172"/>
                  <a:gd name="T73" fmla="*/ 245 h 364"/>
                  <a:gd name="T74" fmla="*/ 80 w 172"/>
                  <a:gd name="T75" fmla="*/ 200 h 364"/>
                  <a:gd name="T76" fmla="*/ 71 w 172"/>
                  <a:gd name="T77" fmla="*/ 190 h 364"/>
                  <a:gd name="T78" fmla="*/ 77 w 172"/>
                  <a:gd name="T79" fmla="*/ 174 h 364"/>
                  <a:gd name="T80" fmla="*/ 67 w 172"/>
                  <a:gd name="T81" fmla="*/ 174 h 364"/>
                  <a:gd name="T82" fmla="*/ 37 w 172"/>
                  <a:gd name="T83" fmla="*/ 205 h 364"/>
                  <a:gd name="T84" fmla="*/ 66 w 172"/>
                  <a:gd name="T85" fmla="*/ 146 h 364"/>
                  <a:gd name="T86" fmla="*/ 71 w 172"/>
                  <a:gd name="T87" fmla="*/ 125 h 364"/>
                  <a:gd name="T88" fmla="*/ 64 w 172"/>
                  <a:gd name="T89" fmla="*/ 121 h 364"/>
                  <a:gd name="T90" fmla="*/ 65 w 172"/>
                  <a:gd name="T91" fmla="*/ 100 h 364"/>
                  <a:gd name="T92" fmla="*/ 61 w 172"/>
                  <a:gd name="T93" fmla="*/ 97 h 364"/>
                  <a:gd name="T94" fmla="*/ 40 w 172"/>
                  <a:gd name="T95" fmla="*/ 116 h 364"/>
                  <a:gd name="T96" fmla="*/ 57 w 172"/>
                  <a:gd name="T97" fmla="*/ 87 h 364"/>
                  <a:gd name="T98" fmla="*/ 56 w 172"/>
                  <a:gd name="T99" fmla="*/ 60 h 364"/>
                  <a:gd name="T100" fmla="*/ 57 w 172"/>
                  <a:gd name="T101" fmla="*/ 46 h 364"/>
                  <a:gd name="T102" fmla="*/ 39 w 172"/>
                  <a:gd name="T103" fmla="*/ 45 h 364"/>
                  <a:gd name="T104" fmla="*/ 44 w 172"/>
                  <a:gd name="T105" fmla="*/ 24 h 364"/>
                  <a:gd name="T106" fmla="*/ 36 w 172"/>
                  <a:gd name="T107" fmla="*/ 19 h 364"/>
                  <a:gd name="T108" fmla="*/ 38 w 172"/>
                  <a:gd name="T109"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95"/>
              <p:cNvSpPr>
                <a:spLocks/>
              </p:cNvSpPr>
              <p:nvPr/>
            </p:nvSpPr>
            <p:spPr bwMode="ltGray">
              <a:xfrm>
                <a:off x="5400" y="3995"/>
                <a:ext cx="35" cy="142"/>
              </a:xfrm>
              <a:custGeom>
                <a:avLst/>
                <a:gdLst>
                  <a:gd name="T0" fmla="*/ 27 w 35"/>
                  <a:gd name="T1" fmla="*/ 0 h 142"/>
                  <a:gd name="T2" fmla="*/ 20 w 35"/>
                  <a:gd name="T3" fmla="*/ 10 h 142"/>
                  <a:gd name="T4" fmla="*/ 13 w 35"/>
                  <a:gd name="T5" fmla="*/ 28 h 142"/>
                  <a:gd name="T6" fmla="*/ 6 w 35"/>
                  <a:gd name="T7" fmla="*/ 51 h 142"/>
                  <a:gd name="T8" fmla="*/ 0 w 35"/>
                  <a:gd name="T9" fmla="*/ 80 h 142"/>
                  <a:gd name="T10" fmla="*/ 0 w 35"/>
                  <a:gd name="T11" fmla="*/ 112 h 142"/>
                  <a:gd name="T12" fmla="*/ 3 w 35"/>
                  <a:gd name="T13" fmla="*/ 141 h 142"/>
                  <a:gd name="T14" fmla="*/ 6 w 35"/>
                  <a:gd name="T15" fmla="*/ 141 h 142"/>
                  <a:gd name="T16" fmla="*/ 3 w 35"/>
                  <a:gd name="T17" fmla="*/ 112 h 142"/>
                  <a:gd name="T18" fmla="*/ 3 w 35"/>
                  <a:gd name="T19" fmla="*/ 89 h 142"/>
                  <a:gd name="T20" fmla="*/ 9 w 35"/>
                  <a:gd name="T21" fmla="*/ 64 h 142"/>
                  <a:gd name="T22" fmla="*/ 20 w 35"/>
                  <a:gd name="T23" fmla="*/ 38 h 142"/>
                  <a:gd name="T24" fmla="*/ 34 w 35"/>
                  <a:gd name="T25" fmla="*/ 6 h 142"/>
                  <a:gd name="T26" fmla="*/ 27 w 35"/>
                  <a:gd name="T2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96"/>
              <p:cNvSpPr>
                <a:spLocks/>
              </p:cNvSpPr>
              <p:nvPr/>
            </p:nvSpPr>
            <p:spPr bwMode="ltGray">
              <a:xfrm>
                <a:off x="5547" y="3919"/>
                <a:ext cx="59" cy="141"/>
              </a:xfrm>
              <a:custGeom>
                <a:avLst/>
                <a:gdLst>
                  <a:gd name="T0" fmla="*/ 1 w 59"/>
                  <a:gd name="T1" fmla="*/ 22 h 141"/>
                  <a:gd name="T2" fmla="*/ 13 w 59"/>
                  <a:gd name="T3" fmla="*/ 0 h 141"/>
                  <a:gd name="T4" fmla="*/ 21 w 59"/>
                  <a:gd name="T5" fmla="*/ 0 h 141"/>
                  <a:gd name="T6" fmla="*/ 27 w 59"/>
                  <a:gd name="T7" fmla="*/ 1 h 141"/>
                  <a:gd name="T8" fmla="*/ 33 w 59"/>
                  <a:gd name="T9" fmla="*/ 7 h 141"/>
                  <a:gd name="T10" fmla="*/ 46 w 59"/>
                  <a:gd name="T11" fmla="*/ 25 h 141"/>
                  <a:gd name="T12" fmla="*/ 50 w 59"/>
                  <a:gd name="T13" fmla="*/ 33 h 141"/>
                  <a:gd name="T14" fmla="*/ 53 w 59"/>
                  <a:gd name="T15" fmla="*/ 42 h 141"/>
                  <a:gd name="T16" fmla="*/ 57 w 59"/>
                  <a:gd name="T17" fmla="*/ 65 h 141"/>
                  <a:gd name="T18" fmla="*/ 58 w 59"/>
                  <a:gd name="T19" fmla="*/ 73 h 141"/>
                  <a:gd name="T20" fmla="*/ 57 w 59"/>
                  <a:gd name="T21" fmla="*/ 82 h 141"/>
                  <a:gd name="T22" fmla="*/ 54 w 59"/>
                  <a:gd name="T23" fmla="*/ 92 h 141"/>
                  <a:gd name="T24" fmla="*/ 49 w 59"/>
                  <a:gd name="T25" fmla="*/ 107 h 141"/>
                  <a:gd name="T26" fmla="*/ 44 w 59"/>
                  <a:gd name="T27" fmla="*/ 116 h 141"/>
                  <a:gd name="T28" fmla="*/ 38 w 59"/>
                  <a:gd name="T29" fmla="*/ 126 h 141"/>
                  <a:gd name="T30" fmla="*/ 25 w 59"/>
                  <a:gd name="T31" fmla="*/ 140 h 141"/>
                  <a:gd name="T32" fmla="*/ 32 w 59"/>
                  <a:gd name="T33" fmla="*/ 123 h 141"/>
                  <a:gd name="T34" fmla="*/ 37 w 59"/>
                  <a:gd name="T35" fmla="*/ 108 h 141"/>
                  <a:gd name="T36" fmla="*/ 40 w 59"/>
                  <a:gd name="T37" fmla="*/ 95 h 141"/>
                  <a:gd name="T38" fmla="*/ 39 w 59"/>
                  <a:gd name="T39" fmla="*/ 82 h 141"/>
                  <a:gd name="T40" fmla="*/ 38 w 59"/>
                  <a:gd name="T41" fmla="*/ 73 h 141"/>
                  <a:gd name="T42" fmla="*/ 40 w 59"/>
                  <a:gd name="T43" fmla="*/ 61 h 141"/>
                  <a:gd name="T44" fmla="*/ 42 w 59"/>
                  <a:gd name="T45" fmla="*/ 51 h 141"/>
                  <a:gd name="T46" fmla="*/ 36 w 59"/>
                  <a:gd name="T47" fmla="*/ 33 h 141"/>
                  <a:gd name="T48" fmla="*/ 35 w 59"/>
                  <a:gd name="T49" fmla="*/ 23 h 141"/>
                  <a:gd name="T50" fmla="*/ 30 w 59"/>
                  <a:gd name="T51" fmla="*/ 15 h 141"/>
                  <a:gd name="T52" fmla="*/ 21 w 59"/>
                  <a:gd name="T53" fmla="*/ 5 h 141"/>
                  <a:gd name="T54" fmla="*/ 16 w 59"/>
                  <a:gd name="T55" fmla="*/ 14 h 141"/>
                  <a:gd name="T56" fmla="*/ 0 w 59"/>
                  <a:gd name="T57" fmla="*/ 26 h 141"/>
                  <a:gd name="T58" fmla="*/ 1 w 59"/>
                  <a:gd name="T59" fmla="*/ 2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97"/>
              <p:cNvSpPr>
                <a:spLocks/>
              </p:cNvSpPr>
              <p:nvPr/>
            </p:nvSpPr>
            <p:spPr bwMode="ltGray">
              <a:xfrm>
                <a:off x="5364" y="3794"/>
                <a:ext cx="144" cy="255"/>
              </a:xfrm>
              <a:custGeom>
                <a:avLst/>
                <a:gdLst>
                  <a:gd name="T0" fmla="*/ 96 w 144"/>
                  <a:gd name="T1" fmla="*/ 3 h 255"/>
                  <a:gd name="T2" fmla="*/ 92 w 144"/>
                  <a:gd name="T3" fmla="*/ 10 h 255"/>
                  <a:gd name="T4" fmla="*/ 60 w 144"/>
                  <a:gd name="T5" fmla="*/ 9 h 255"/>
                  <a:gd name="T6" fmla="*/ 73 w 144"/>
                  <a:gd name="T7" fmla="*/ 13 h 255"/>
                  <a:gd name="T8" fmla="*/ 86 w 144"/>
                  <a:gd name="T9" fmla="*/ 17 h 255"/>
                  <a:gd name="T10" fmla="*/ 56 w 144"/>
                  <a:gd name="T11" fmla="*/ 23 h 255"/>
                  <a:gd name="T12" fmla="*/ 79 w 144"/>
                  <a:gd name="T13" fmla="*/ 26 h 255"/>
                  <a:gd name="T14" fmla="*/ 82 w 144"/>
                  <a:gd name="T15" fmla="*/ 32 h 255"/>
                  <a:gd name="T16" fmla="*/ 14 w 144"/>
                  <a:gd name="T17" fmla="*/ 69 h 255"/>
                  <a:gd name="T18" fmla="*/ 77 w 144"/>
                  <a:gd name="T19" fmla="*/ 42 h 255"/>
                  <a:gd name="T20" fmla="*/ 64 w 144"/>
                  <a:gd name="T21" fmla="*/ 58 h 255"/>
                  <a:gd name="T22" fmla="*/ 72 w 144"/>
                  <a:gd name="T23" fmla="*/ 59 h 255"/>
                  <a:gd name="T24" fmla="*/ 60 w 144"/>
                  <a:gd name="T25" fmla="*/ 79 h 255"/>
                  <a:gd name="T26" fmla="*/ 35 w 144"/>
                  <a:gd name="T27" fmla="*/ 100 h 255"/>
                  <a:gd name="T28" fmla="*/ 64 w 144"/>
                  <a:gd name="T29" fmla="*/ 84 h 255"/>
                  <a:gd name="T30" fmla="*/ 40 w 144"/>
                  <a:gd name="T31" fmla="*/ 117 h 255"/>
                  <a:gd name="T32" fmla="*/ 61 w 144"/>
                  <a:gd name="T33" fmla="*/ 95 h 255"/>
                  <a:gd name="T34" fmla="*/ 66 w 144"/>
                  <a:gd name="T35" fmla="*/ 95 h 255"/>
                  <a:gd name="T36" fmla="*/ 59 w 144"/>
                  <a:gd name="T37" fmla="*/ 115 h 255"/>
                  <a:gd name="T38" fmla="*/ 65 w 144"/>
                  <a:gd name="T39" fmla="*/ 115 h 255"/>
                  <a:gd name="T40" fmla="*/ 51 w 144"/>
                  <a:gd name="T41" fmla="*/ 136 h 255"/>
                  <a:gd name="T42" fmla="*/ 59 w 144"/>
                  <a:gd name="T43" fmla="*/ 131 h 255"/>
                  <a:gd name="T44" fmla="*/ 53 w 144"/>
                  <a:gd name="T45" fmla="*/ 151 h 255"/>
                  <a:gd name="T46" fmla="*/ 59 w 144"/>
                  <a:gd name="T47" fmla="*/ 145 h 255"/>
                  <a:gd name="T48" fmla="*/ 64 w 144"/>
                  <a:gd name="T49" fmla="*/ 143 h 255"/>
                  <a:gd name="T50" fmla="*/ 60 w 144"/>
                  <a:gd name="T51" fmla="*/ 158 h 255"/>
                  <a:gd name="T52" fmla="*/ 47 w 144"/>
                  <a:gd name="T53" fmla="*/ 186 h 255"/>
                  <a:gd name="T54" fmla="*/ 64 w 144"/>
                  <a:gd name="T55" fmla="*/ 164 h 255"/>
                  <a:gd name="T56" fmla="*/ 69 w 144"/>
                  <a:gd name="T57" fmla="*/ 160 h 255"/>
                  <a:gd name="T58" fmla="*/ 67 w 144"/>
                  <a:gd name="T59" fmla="*/ 184 h 255"/>
                  <a:gd name="T60" fmla="*/ 73 w 144"/>
                  <a:gd name="T61" fmla="*/ 195 h 255"/>
                  <a:gd name="T62" fmla="*/ 74 w 144"/>
                  <a:gd name="T63" fmla="*/ 183 h 255"/>
                  <a:gd name="T64" fmla="*/ 126 w 144"/>
                  <a:gd name="T65" fmla="*/ 217 h 255"/>
                  <a:gd name="T66" fmla="*/ 79 w 144"/>
                  <a:gd name="T67" fmla="*/ 166 h 255"/>
                  <a:gd name="T68" fmla="*/ 89 w 144"/>
                  <a:gd name="T69" fmla="*/ 178 h 255"/>
                  <a:gd name="T70" fmla="*/ 76 w 144"/>
                  <a:gd name="T71" fmla="*/ 149 h 255"/>
                  <a:gd name="T72" fmla="*/ 132 w 144"/>
                  <a:gd name="T73" fmla="*/ 171 h 255"/>
                  <a:gd name="T74" fmla="*/ 76 w 144"/>
                  <a:gd name="T75" fmla="*/ 141 h 255"/>
                  <a:gd name="T76" fmla="*/ 83 w 144"/>
                  <a:gd name="T77" fmla="*/ 133 h 255"/>
                  <a:gd name="T78" fmla="*/ 78 w 144"/>
                  <a:gd name="T79" fmla="*/ 122 h 255"/>
                  <a:gd name="T80" fmla="*/ 86 w 144"/>
                  <a:gd name="T81" fmla="*/ 122 h 255"/>
                  <a:gd name="T82" fmla="*/ 112 w 144"/>
                  <a:gd name="T83" fmla="*/ 143 h 255"/>
                  <a:gd name="T84" fmla="*/ 87 w 144"/>
                  <a:gd name="T85" fmla="*/ 102 h 255"/>
                  <a:gd name="T86" fmla="*/ 83 w 144"/>
                  <a:gd name="T87" fmla="*/ 87 h 255"/>
                  <a:gd name="T88" fmla="*/ 89 w 144"/>
                  <a:gd name="T89" fmla="*/ 84 h 255"/>
                  <a:gd name="T90" fmla="*/ 88 w 144"/>
                  <a:gd name="T91" fmla="*/ 70 h 255"/>
                  <a:gd name="T92" fmla="*/ 91 w 144"/>
                  <a:gd name="T93" fmla="*/ 68 h 255"/>
                  <a:gd name="T94" fmla="*/ 108 w 144"/>
                  <a:gd name="T95" fmla="*/ 81 h 255"/>
                  <a:gd name="T96" fmla="*/ 95 w 144"/>
                  <a:gd name="T97" fmla="*/ 61 h 255"/>
                  <a:gd name="T98" fmla="*/ 96 w 144"/>
                  <a:gd name="T99" fmla="*/ 42 h 255"/>
                  <a:gd name="T100" fmla="*/ 95 w 144"/>
                  <a:gd name="T101" fmla="*/ 32 h 255"/>
                  <a:gd name="T102" fmla="*/ 109 w 144"/>
                  <a:gd name="T103" fmla="*/ 32 h 255"/>
                  <a:gd name="T104" fmla="*/ 105 w 144"/>
                  <a:gd name="T105" fmla="*/ 17 h 255"/>
                  <a:gd name="T106" fmla="*/ 113 w 144"/>
                  <a:gd name="T107" fmla="*/ 14 h 255"/>
                  <a:gd name="T108" fmla="*/ 110 w 144"/>
                  <a:gd name="T109"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98"/>
              <p:cNvSpPr>
                <a:spLocks/>
              </p:cNvSpPr>
              <p:nvPr/>
            </p:nvSpPr>
            <p:spPr bwMode="ltGray">
              <a:xfrm>
                <a:off x="5673" y="4049"/>
                <a:ext cx="38" cy="146"/>
              </a:xfrm>
              <a:custGeom>
                <a:avLst/>
                <a:gdLst>
                  <a:gd name="T0" fmla="*/ 7 w 38"/>
                  <a:gd name="T1" fmla="*/ 0 h 146"/>
                  <a:gd name="T2" fmla="*/ 9 w 38"/>
                  <a:gd name="T3" fmla="*/ 2 h 146"/>
                  <a:gd name="T4" fmla="*/ 22 w 38"/>
                  <a:gd name="T5" fmla="*/ 28 h 146"/>
                  <a:gd name="T6" fmla="*/ 29 w 38"/>
                  <a:gd name="T7" fmla="*/ 52 h 146"/>
                  <a:gd name="T8" fmla="*/ 37 w 38"/>
                  <a:gd name="T9" fmla="*/ 83 h 146"/>
                  <a:gd name="T10" fmla="*/ 37 w 38"/>
                  <a:gd name="T11" fmla="*/ 116 h 146"/>
                  <a:gd name="T12" fmla="*/ 32 w 38"/>
                  <a:gd name="T13" fmla="*/ 145 h 146"/>
                  <a:gd name="T14" fmla="*/ 29 w 38"/>
                  <a:gd name="T15" fmla="*/ 145 h 146"/>
                  <a:gd name="T16" fmla="*/ 32 w 38"/>
                  <a:gd name="T17" fmla="*/ 116 h 146"/>
                  <a:gd name="T18" fmla="*/ 32 w 38"/>
                  <a:gd name="T19" fmla="*/ 92 h 146"/>
                  <a:gd name="T20" fmla="*/ 25 w 38"/>
                  <a:gd name="T21" fmla="*/ 65 h 146"/>
                  <a:gd name="T22" fmla="*/ 14 w 38"/>
                  <a:gd name="T23" fmla="*/ 39 h 146"/>
                  <a:gd name="T24" fmla="*/ 0 w 38"/>
                  <a:gd name="T25" fmla="*/ 6 h 146"/>
                  <a:gd name="T26" fmla="*/ 7 w 38"/>
                  <a:gd name="T27"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99"/>
              <p:cNvSpPr>
                <a:spLocks/>
              </p:cNvSpPr>
              <p:nvPr/>
            </p:nvSpPr>
            <p:spPr bwMode="ltGray">
              <a:xfrm>
                <a:off x="4807" y="3785"/>
                <a:ext cx="34" cy="249"/>
              </a:xfrm>
              <a:custGeom>
                <a:avLst/>
                <a:gdLst>
                  <a:gd name="T0" fmla="*/ 26 w 34"/>
                  <a:gd name="T1" fmla="*/ 0 h 249"/>
                  <a:gd name="T2" fmla="*/ 33 w 34"/>
                  <a:gd name="T3" fmla="*/ 9 h 249"/>
                  <a:gd name="T4" fmla="*/ 23 w 34"/>
                  <a:gd name="T5" fmla="*/ 103 h 249"/>
                  <a:gd name="T6" fmla="*/ 24 w 34"/>
                  <a:gd name="T7" fmla="*/ 130 h 249"/>
                  <a:gd name="T8" fmla="*/ 28 w 34"/>
                  <a:gd name="T9" fmla="*/ 248 h 249"/>
                  <a:gd name="T10" fmla="*/ 8 w 34"/>
                  <a:gd name="T11" fmla="*/ 154 h 249"/>
                  <a:gd name="T12" fmla="*/ 4 w 34"/>
                  <a:gd name="T13" fmla="*/ 127 h 249"/>
                  <a:gd name="T14" fmla="*/ 1 w 34"/>
                  <a:gd name="T15" fmla="*/ 105 h 249"/>
                  <a:gd name="T16" fmla="*/ 0 w 34"/>
                  <a:gd name="T17" fmla="*/ 84 h 249"/>
                  <a:gd name="T18" fmla="*/ 4 w 34"/>
                  <a:gd name="T19" fmla="*/ 62 h 249"/>
                  <a:gd name="T20" fmla="*/ 8 w 34"/>
                  <a:gd name="T21" fmla="*/ 35 h 249"/>
                  <a:gd name="T22" fmla="*/ 26 w 34"/>
                  <a:gd name="T2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100"/>
              <p:cNvSpPr>
                <a:spLocks/>
              </p:cNvSpPr>
              <p:nvPr/>
            </p:nvSpPr>
            <p:spPr bwMode="ltGray">
              <a:xfrm>
                <a:off x="4495" y="3709"/>
                <a:ext cx="207" cy="349"/>
              </a:xfrm>
              <a:custGeom>
                <a:avLst/>
                <a:gdLst>
                  <a:gd name="T0" fmla="*/ 115 w 207"/>
                  <a:gd name="T1" fmla="*/ 13 h 349"/>
                  <a:gd name="T2" fmla="*/ 107 w 207"/>
                  <a:gd name="T3" fmla="*/ 26 h 349"/>
                  <a:gd name="T4" fmla="*/ 38 w 207"/>
                  <a:gd name="T5" fmla="*/ 35 h 349"/>
                  <a:gd name="T6" fmla="*/ 102 w 207"/>
                  <a:gd name="T7" fmla="*/ 35 h 349"/>
                  <a:gd name="T8" fmla="*/ 83 w 207"/>
                  <a:gd name="T9" fmla="*/ 60 h 349"/>
                  <a:gd name="T10" fmla="*/ 73 w 207"/>
                  <a:gd name="T11" fmla="*/ 74 h 349"/>
                  <a:gd name="T12" fmla="*/ 82 w 207"/>
                  <a:gd name="T13" fmla="*/ 75 h 349"/>
                  <a:gd name="T14" fmla="*/ 50 w 207"/>
                  <a:gd name="T15" fmla="*/ 96 h 349"/>
                  <a:gd name="T16" fmla="*/ 74 w 207"/>
                  <a:gd name="T17" fmla="*/ 96 h 349"/>
                  <a:gd name="T18" fmla="*/ 67 w 207"/>
                  <a:gd name="T19" fmla="*/ 105 h 349"/>
                  <a:gd name="T20" fmla="*/ 73 w 207"/>
                  <a:gd name="T21" fmla="*/ 111 h 349"/>
                  <a:gd name="T22" fmla="*/ 13 w 207"/>
                  <a:gd name="T23" fmla="*/ 148 h 349"/>
                  <a:gd name="T24" fmla="*/ 69 w 207"/>
                  <a:gd name="T25" fmla="*/ 139 h 349"/>
                  <a:gd name="T26" fmla="*/ 74 w 207"/>
                  <a:gd name="T27" fmla="*/ 150 h 349"/>
                  <a:gd name="T28" fmla="*/ 28 w 207"/>
                  <a:gd name="T29" fmla="*/ 184 h 349"/>
                  <a:gd name="T30" fmla="*/ 45 w 207"/>
                  <a:gd name="T31" fmla="*/ 178 h 349"/>
                  <a:gd name="T32" fmla="*/ 59 w 207"/>
                  <a:gd name="T33" fmla="*/ 186 h 349"/>
                  <a:gd name="T34" fmla="*/ 0 w 207"/>
                  <a:gd name="T35" fmla="*/ 251 h 349"/>
                  <a:gd name="T36" fmla="*/ 51 w 207"/>
                  <a:gd name="T37" fmla="*/ 215 h 349"/>
                  <a:gd name="T38" fmla="*/ 58 w 207"/>
                  <a:gd name="T39" fmla="*/ 228 h 349"/>
                  <a:gd name="T40" fmla="*/ 45 w 207"/>
                  <a:gd name="T41" fmla="*/ 243 h 349"/>
                  <a:gd name="T42" fmla="*/ 53 w 207"/>
                  <a:gd name="T43" fmla="*/ 254 h 349"/>
                  <a:gd name="T44" fmla="*/ 46 w 207"/>
                  <a:gd name="T45" fmla="*/ 278 h 349"/>
                  <a:gd name="T46" fmla="*/ 39 w 207"/>
                  <a:gd name="T47" fmla="*/ 328 h 349"/>
                  <a:gd name="T48" fmla="*/ 58 w 207"/>
                  <a:gd name="T49" fmla="*/ 287 h 349"/>
                  <a:gd name="T50" fmla="*/ 95 w 207"/>
                  <a:gd name="T51" fmla="*/ 347 h 349"/>
                  <a:gd name="T52" fmla="*/ 82 w 207"/>
                  <a:gd name="T53" fmla="*/ 264 h 349"/>
                  <a:gd name="T54" fmla="*/ 77 w 207"/>
                  <a:gd name="T55" fmla="*/ 236 h 349"/>
                  <a:gd name="T56" fmla="*/ 164 w 207"/>
                  <a:gd name="T57" fmla="*/ 347 h 349"/>
                  <a:gd name="T58" fmla="*/ 84 w 207"/>
                  <a:gd name="T59" fmla="*/ 220 h 349"/>
                  <a:gd name="T60" fmla="*/ 95 w 207"/>
                  <a:gd name="T61" fmla="*/ 215 h 349"/>
                  <a:gd name="T62" fmla="*/ 104 w 207"/>
                  <a:gd name="T63" fmla="*/ 240 h 349"/>
                  <a:gd name="T64" fmla="*/ 99 w 207"/>
                  <a:gd name="T65" fmla="*/ 193 h 349"/>
                  <a:gd name="T66" fmla="*/ 146 w 207"/>
                  <a:gd name="T67" fmla="*/ 301 h 349"/>
                  <a:gd name="T68" fmla="*/ 112 w 207"/>
                  <a:gd name="T69" fmla="*/ 157 h 349"/>
                  <a:gd name="T70" fmla="*/ 106 w 207"/>
                  <a:gd name="T71" fmla="*/ 134 h 349"/>
                  <a:gd name="T72" fmla="*/ 109 w 207"/>
                  <a:gd name="T73" fmla="*/ 114 h 349"/>
                  <a:gd name="T74" fmla="*/ 115 w 207"/>
                  <a:gd name="T75" fmla="*/ 96 h 349"/>
                  <a:gd name="T76" fmla="*/ 175 w 207"/>
                  <a:gd name="T77" fmla="*/ 192 h 349"/>
                  <a:gd name="T78" fmla="*/ 136 w 207"/>
                  <a:gd name="T79" fmla="*/ 137 h 349"/>
                  <a:gd name="T80" fmla="*/ 128 w 207"/>
                  <a:gd name="T81" fmla="*/ 84 h 349"/>
                  <a:gd name="T82" fmla="*/ 138 w 207"/>
                  <a:gd name="T83" fmla="*/ 93 h 349"/>
                  <a:gd name="T84" fmla="*/ 133 w 207"/>
                  <a:gd name="T85" fmla="*/ 75 h 349"/>
                  <a:gd name="T86" fmla="*/ 146 w 207"/>
                  <a:gd name="T87" fmla="*/ 75 h 349"/>
                  <a:gd name="T88" fmla="*/ 140 w 207"/>
                  <a:gd name="T89" fmla="*/ 50 h 349"/>
                  <a:gd name="T90" fmla="*/ 145 w 207"/>
                  <a:gd name="T91" fmla="*/ 27 h 349"/>
                  <a:gd name="T92" fmla="*/ 134 w 207"/>
                  <a:gd name="T93" fmla="*/ 1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101"/>
              <p:cNvSpPr>
                <a:spLocks/>
              </p:cNvSpPr>
              <p:nvPr/>
            </p:nvSpPr>
            <p:spPr bwMode="ltGray">
              <a:xfrm>
                <a:off x="4679" y="3766"/>
                <a:ext cx="99" cy="243"/>
              </a:xfrm>
              <a:custGeom>
                <a:avLst/>
                <a:gdLst>
                  <a:gd name="T0" fmla="*/ 96 w 99"/>
                  <a:gd name="T1" fmla="*/ 25 h 243"/>
                  <a:gd name="T2" fmla="*/ 61 w 99"/>
                  <a:gd name="T3" fmla="*/ 0 h 243"/>
                  <a:gd name="T4" fmla="*/ 51 w 99"/>
                  <a:gd name="T5" fmla="*/ 0 h 243"/>
                  <a:gd name="T6" fmla="*/ 42 w 99"/>
                  <a:gd name="T7" fmla="*/ 3 h 243"/>
                  <a:gd name="T8" fmla="*/ 34 w 99"/>
                  <a:gd name="T9" fmla="*/ 13 h 243"/>
                  <a:gd name="T10" fmla="*/ 16 w 99"/>
                  <a:gd name="T11" fmla="*/ 45 h 243"/>
                  <a:gd name="T12" fmla="*/ 10 w 99"/>
                  <a:gd name="T13" fmla="*/ 58 h 243"/>
                  <a:gd name="T14" fmla="*/ 5 w 99"/>
                  <a:gd name="T15" fmla="*/ 71 h 243"/>
                  <a:gd name="T16" fmla="*/ 1 w 99"/>
                  <a:gd name="T17" fmla="*/ 113 h 243"/>
                  <a:gd name="T18" fmla="*/ 0 w 99"/>
                  <a:gd name="T19" fmla="*/ 126 h 243"/>
                  <a:gd name="T20" fmla="*/ 1 w 99"/>
                  <a:gd name="T21" fmla="*/ 142 h 243"/>
                  <a:gd name="T22" fmla="*/ 4 w 99"/>
                  <a:gd name="T23" fmla="*/ 158 h 243"/>
                  <a:gd name="T24" fmla="*/ 11 w 99"/>
                  <a:gd name="T25" fmla="*/ 185 h 243"/>
                  <a:gd name="T26" fmla="*/ 18 w 99"/>
                  <a:gd name="T27" fmla="*/ 201 h 243"/>
                  <a:gd name="T28" fmla="*/ 27 w 99"/>
                  <a:gd name="T29" fmla="*/ 219 h 243"/>
                  <a:gd name="T30" fmla="*/ 45 w 99"/>
                  <a:gd name="T31" fmla="*/ 242 h 243"/>
                  <a:gd name="T32" fmla="*/ 36 w 99"/>
                  <a:gd name="T33" fmla="*/ 213 h 243"/>
                  <a:gd name="T34" fmla="*/ 28 w 99"/>
                  <a:gd name="T35" fmla="*/ 187 h 243"/>
                  <a:gd name="T36" fmla="*/ 23 w 99"/>
                  <a:gd name="T37" fmla="*/ 164 h 243"/>
                  <a:gd name="T38" fmla="*/ 25 w 99"/>
                  <a:gd name="T39" fmla="*/ 142 h 243"/>
                  <a:gd name="T40" fmla="*/ 27 w 99"/>
                  <a:gd name="T41" fmla="*/ 126 h 243"/>
                  <a:gd name="T42" fmla="*/ 23 w 99"/>
                  <a:gd name="T43" fmla="*/ 107 h 243"/>
                  <a:gd name="T44" fmla="*/ 22 w 99"/>
                  <a:gd name="T45" fmla="*/ 90 h 243"/>
                  <a:gd name="T46" fmla="*/ 29 w 99"/>
                  <a:gd name="T47" fmla="*/ 58 h 243"/>
                  <a:gd name="T48" fmla="*/ 31 w 99"/>
                  <a:gd name="T49" fmla="*/ 42 h 243"/>
                  <a:gd name="T50" fmla="*/ 37 w 99"/>
                  <a:gd name="T51" fmla="*/ 28 h 243"/>
                  <a:gd name="T52" fmla="*/ 51 w 99"/>
                  <a:gd name="T53" fmla="*/ 10 h 243"/>
                  <a:gd name="T54" fmla="*/ 65 w 99"/>
                  <a:gd name="T55" fmla="*/ 10 h 243"/>
                  <a:gd name="T56" fmla="*/ 98 w 99"/>
                  <a:gd name="T57" fmla="*/ 33 h 243"/>
                  <a:gd name="T58" fmla="*/ 96 w 99"/>
                  <a:gd name="T59" fmla="*/ 2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102"/>
              <p:cNvSpPr>
                <a:spLocks/>
              </p:cNvSpPr>
              <p:nvPr/>
            </p:nvSpPr>
            <p:spPr bwMode="ltGray">
              <a:xfrm>
                <a:off x="4901" y="3651"/>
                <a:ext cx="181" cy="262"/>
              </a:xfrm>
              <a:custGeom>
                <a:avLst/>
                <a:gdLst>
                  <a:gd name="T0" fmla="*/ 126 w 181"/>
                  <a:gd name="T1" fmla="*/ 261 h 262"/>
                  <a:gd name="T2" fmla="*/ 140 w 181"/>
                  <a:gd name="T3" fmla="*/ 216 h 262"/>
                  <a:gd name="T4" fmla="*/ 145 w 181"/>
                  <a:gd name="T5" fmla="*/ 197 h 262"/>
                  <a:gd name="T6" fmla="*/ 157 w 181"/>
                  <a:gd name="T7" fmla="*/ 173 h 262"/>
                  <a:gd name="T8" fmla="*/ 170 w 181"/>
                  <a:gd name="T9" fmla="*/ 151 h 262"/>
                  <a:gd name="T10" fmla="*/ 178 w 181"/>
                  <a:gd name="T11" fmla="*/ 137 h 262"/>
                  <a:gd name="T12" fmla="*/ 180 w 181"/>
                  <a:gd name="T13" fmla="*/ 124 h 262"/>
                  <a:gd name="T14" fmla="*/ 175 w 181"/>
                  <a:gd name="T15" fmla="*/ 104 h 262"/>
                  <a:gd name="T16" fmla="*/ 174 w 181"/>
                  <a:gd name="T17" fmla="*/ 85 h 262"/>
                  <a:gd name="T18" fmla="*/ 154 w 181"/>
                  <a:gd name="T19" fmla="*/ 35 h 262"/>
                  <a:gd name="T20" fmla="*/ 145 w 181"/>
                  <a:gd name="T21" fmla="*/ 23 h 262"/>
                  <a:gd name="T22" fmla="*/ 129 w 181"/>
                  <a:gd name="T23" fmla="*/ 10 h 262"/>
                  <a:gd name="T24" fmla="*/ 114 w 181"/>
                  <a:gd name="T25" fmla="*/ 2 h 262"/>
                  <a:gd name="T26" fmla="*/ 96 w 181"/>
                  <a:gd name="T27" fmla="*/ 0 h 262"/>
                  <a:gd name="T28" fmla="*/ 81 w 181"/>
                  <a:gd name="T29" fmla="*/ 5 h 262"/>
                  <a:gd name="T30" fmla="*/ 64 w 181"/>
                  <a:gd name="T31" fmla="*/ 10 h 262"/>
                  <a:gd name="T32" fmla="*/ 45 w 181"/>
                  <a:gd name="T33" fmla="*/ 26 h 262"/>
                  <a:gd name="T34" fmla="*/ 38 w 181"/>
                  <a:gd name="T35" fmla="*/ 37 h 262"/>
                  <a:gd name="T36" fmla="*/ 27 w 181"/>
                  <a:gd name="T37" fmla="*/ 52 h 262"/>
                  <a:gd name="T38" fmla="*/ 18 w 181"/>
                  <a:gd name="T39" fmla="*/ 66 h 262"/>
                  <a:gd name="T40" fmla="*/ 1 w 181"/>
                  <a:gd name="T41" fmla="*/ 135 h 262"/>
                  <a:gd name="T42" fmla="*/ 0 w 181"/>
                  <a:gd name="T43" fmla="*/ 148 h 262"/>
                  <a:gd name="T44" fmla="*/ 4 w 181"/>
                  <a:gd name="T45" fmla="*/ 170 h 262"/>
                  <a:gd name="T46" fmla="*/ 13 w 181"/>
                  <a:gd name="T47" fmla="*/ 235 h 262"/>
                  <a:gd name="T48" fmla="*/ 12 w 181"/>
                  <a:gd name="T49" fmla="*/ 171 h 262"/>
                  <a:gd name="T50" fmla="*/ 18 w 181"/>
                  <a:gd name="T51" fmla="*/ 144 h 262"/>
                  <a:gd name="T52" fmla="*/ 21 w 181"/>
                  <a:gd name="T53" fmla="*/ 127 h 262"/>
                  <a:gd name="T54" fmla="*/ 29 w 181"/>
                  <a:gd name="T55" fmla="*/ 104 h 262"/>
                  <a:gd name="T56" fmla="*/ 35 w 181"/>
                  <a:gd name="T57" fmla="*/ 82 h 262"/>
                  <a:gd name="T58" fmla="*/ 47 w 181"/>
                  <a:gd name="T59" fmla="*/ 59 h 262"/>
                  <a:gd name="T60" fmla="*/ 60 w 181"/>
                  <a:gd name="T61" fmla="*/ 39 h 262"/>
                  <a:gd name="T62" fmla="*/ 70 w 181"/>
                  <a:gd name="T63" fmla="*/ 21 h 262"/>
                  <a:gd name="T64" fmla="*/ 81 w 181"/>
                  <a:gd name="T65" fmla="*/ 10 h 262"/>
                  <a:gd name="T66" fmla="*/ 95 w 181"/>
                  <a:gd name="T67" fmla="*/ 6 h 262"/>
                  <a:gd name="T68" fmla="*/ 107 w 181"/>
                  <a:gd name="T69" fmla="*/ 10 h 262"/>
                  <a:gd name="T70" fmla="*/ 115 w 181"/>
                  <a:gd name="T71" fmla="*/ 19 h 262"/>
                  <a:gd name="T72" fmla="*/ 121 w 181"/>
                  <a:gd name="T73" fmla="*/ 37 h 262"/>
                  <a:gd name="T74" fmla="*/ 121 w 181"/>
                  <a:gd name="T75" fmla="*/ 50 h 262"/>
                  <a:gd name="T76" fmla="*/ 125 w 181"/>
                  <a:gd name="T77" fmla="*/ 74 h 262"/>
                  <a:gd name="T78" fmla="*/ 130 w 181"/>
                  <a:gd name="T79" fmla="*/ 89 h 262"/>
                  <a:gd name="T80" fmla="*/ 143 w 181"/>
                  <a:gd name="T81" fmla="*/ 112 h 262"/>
                  <a:gd name="T82" fmla="*/ 145 w 181"/>
                  <a:gd name="T83" fmla="*/ 124 h 262"/>
                  <a:gd name="T84" fmla="*/ 147 w 181"/>
                  <a:gd name="T85" fmla="*/ 136 h 262"/>
                  <a:gd name="T86" fmla="*/ 147 w 181"/>
                  <a:gd name="T87" fmla="*/ 153 h 262"/>
                  <a:gd name="T88" fmla="*/ 125 w 181"/>
                  <a:gd name="T89" fmla="*/ 212 h 262"/>
                  <a:gd name="T90" fmla="*/ 126 w 181"/>
                  <a:gd name="T91" fmla="*/ 261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103"/>
              <p:cNvSpPr>
                <a:spLocks/>
              </p:cNvSpPr>
              <p:nvPr/>
            </p:nvSpPr>
            <p:spPr bwMode="ltGray">
              <a:xfrm>
                <a:off x="4732" y="3948"/>
                <a:ext cx="149" cy="237"/>
              </a:xfrm>
              <a:custGeom>
                <a:avLst/>
                <a:gdLst>
                  <a:gd name="T0" fmla="*/ 144 w 149"/>
                  <a:gd name="T1" fmla="*/ 37 h 237"/>
                  <a:gd name="T2" fmla="*/ 114 w 149"/>
                  <a:gd name="T3" fmla="*/ 0 h 237"/>
                  <a:gd name="T4" fmla="*/ 94 w 149"/>
                  <a:gd name="T5" fmla="*/ 0 h 237"/>
                  <a:gd name="T6" fmla="*/ 77 w 149"/>
                  <a:gd name="T7" fmla="*/ 3 h 237"/>
                  <a:gd name="T8" fmla="*/ 63 w 149"/>
                  <a:gd name="T9" fmla="*/ 13 h 237"/>
                  <a:gd name="T10" fmla="*/ 30 w 149"/>
                  <a:gd name="T11" fmla="*/ 43 h 237"/>
                  <a:gd name="T12" fmla="*/ 19 w 149"/>
                  <a:gd name="T13" fmla="*/ 57 h 237"/>
                  <a:gd name="T14" fmla="*/ 10 w 149"/>
                  <a:gd name="T15" fmla="*/ 70 h 237"/>
                  <a:gd name="T16" fmla="*/ 3 w 149"/>
                  <a:gd name="T17" fmla="*/ 111 h 237"/>
                  <a:gd name="T18" fmla="*/ 0 w 149"/>
                  <a:gd name="T19" fmla="*/ 122 h 237"/>
                  <a:gd name="T20" fmla="*/ 3 w 149"/>
                  <a:gd name="T21" fmla="*/ 138 h 237"/>
                  <a:gd name="T22" fmla="*/ 8 w 149"/>
                  <a:gd name="T23" fmla="*/ 154 h 237"/>
                  <a:gd name="T24" fmla="*/ 22 w 149"/>
                  <a:gd name="T25" fmla="*/ 180 h 237"/>
                  <a:gd name="T26" fmla="*/ 33 w 149"/>
                  <a:gd name="T27" fmla="*/ 196 h 237"/>
                  <a:gd name="T28" fmla="*/ 49 w 149"/>
                  <a:gd name="T29" fmla="*/ 214 h 237"/>
                  <a:gd name="T30" fmla="*/ 83 w 149"/>
                  <a:gd name="T31" fmla="*/ 236 h 237"/>
                  <a:gd name="T32" fmla="*/ 66 w 149"/>
                  <a:gd name="T33" fmla="*/ 208 h 237"/>
                  <a:gd name="T34" fmla="*/ 52 w 149"/>
                  <a:gd name="T35" fmla="*/ 183 h 237"/>
                  <a:gd name="T36" fmla="*/ 43 w 149"/>
                  <a:gd name="T37" fmla="*/ 160 h 237"/>
                  <a:gd name="T38" fmla="*/ 47 w 149"/>
                  <a:gd name="T39" fmla="*/ 138 h 237"/>
                  <a:gd name="T40" fmla="*/ 49 w 149"/>
                  <a:gd name="T41" fmla="*/ 122 h 237"/>
                  <a:gd name="T42" fmla="*/ 43 w 149"/>
                  <a:gd name="T43" fmla="*/ 104 h 237"/>
                  <a:gd name="T44" fmla="*/ 41 w 149"/>
                  <a:gd name="T45" fmla="*/ 87 h 237"/>
                  <a:gd name="T46" fmla="*/ 55 w 149"/>
                  <a:gd name="T47" fmla="*/ 57 h 237"/>
                  <a:gd name="T48" fmla="*/ 57 w 149"/>
                  <a:gd name="T49" fmla="*/ 40 h 237"/>
                  <a:gd name="T50" fmla="*/ 69 w 149"/>
                  <a:gd name="T51" fmla="*/ 27 h 237"/>
                  <a:gd name="T52" fmla="*/ 94 w 149"/>
                  <a:gd name="T53" fmla="*/ 9 h 237"/>
                  <a:gd name="T54" fmla="*/ 105 w 149"/>
                  <a:gd name="T55" fmla="*/ 23 h 237"/>
                  <a:gd name="T56" fmla="*/ 148 w 149"/>
                  <a:gd name="T57" fmla="*/ 45 h 237"/>
                  <a:gd name="T58" fmla="*/ 144 w 149"/>
                  <a:gd name="T59" fmla="*/ 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104"/>
              <p:cNvSpPr>
                <a:spLocks/>
              </p:cNvSpPr>
              <p:nvPr/>
            </p:nvSpPr>
            <p:spPr bwMode="ltGray">
              <a:xfrm>
                <a:off x="4907" y="4027"/>
                <a:ext cx="152" cy="161"/>
              </a:xfrm>
              <a:custGeom>
                <a:avLst/>
                <a:gdLst>
                  <a:gd name="T0" fmla="*/ 3 w 152"/>
                  <a:gd name="T1" fmla="*/ 25 h 161"/>
                  <a:gd name="T2" fmla="*/ 34 w 152"/>
                  <a:gd name="T3" fmla="*/ 0 h 161"/>
                  <a:gd name="T4" fmla="*/ 54 w 152"/>
                  <a:gd name="T5" fmla="*/ 0 h 161"/>
                  <a:gd name="T6" fmla="*/ 72 w 152"/>
                  <a:gd name="T7" fmla="*/ 2 h 161"/>
                  <a:gd name="T8" fmla="*/ 85 w 152"/>
                  <a:gd name="T9" fmla="*/ 9 h 161"/>
                  <a:gd name="T10" fmla="*/ 120 w 152"/>
                  <a:gd name="T11" fmla="*/ 29 h 161"/>
                  <a:gd name="T12" fmla="*/ 131 w 152"/>
                  <a:gd name="T13" fmla="*/ 38 h 161"/>
                  <a:gd name="T14" fmla="*/ 139 w 152"/>
                  <a:gd name="T15" fmla="*/ 47 h 161"/>
                  <a:gd name="T16" fmla="*/ 147 w 152"/>
                  <a:gd name="T17" fmla="*/ 75 h 161"/>
                  <a:gd name="T18" fmla="*/ 151 w 152"/>
                  <a:gd name="T19" fmla="*/ 83 h 161"/>
                  <a:gd name="T20" fmla="*/ 147 w 152"/>
                  <a:gd name="T21" fmla="*/ 94 h 161"/>
                  <a:gd name="T22" fmla="*/ 142 w 152"/>
                  <a:gd name="T23" fmla="*/ 104 h 161"/>
                  <a:gd name="T24" fmla="*/ 128 w 152"/>
                  <a:gd name="T25" fmla="*/ 122 h 161"/>
                  <a:gd name="T26" fmla="*/ 116 w 152"/>
                  <a:gd name="T27" fmla="*/ 133 h 161"/>
                  <a:gd name="T28" fmla="*/ 100 w 152"/>
                  <a:gd name="T29" fmla="*/ 145 h 161"/>
                  <a:gd name="T30" fmla="*/ 65 w 152"/>
                  <a:gd name="T31" fmla="*/ 160 h 161"/>
                  <a:gd name="T32" fmla="*/ 82 w 152"/>
                  <a:gd name="T33" fmla="*/ 141 h 161"/>
                  <a:gd name="T34" fmla="*/ 97 w 152"/>
                  <a:gd name="T35" fmla="*/ 124 h 161"/>
                  <a:gd name="T36" fmla="*/ 106 w 152"/>
                  <a:gd name="T37" fmla="*/ 108 h 161"/>
                  <a:gd name="T38" fmla="*/ 102 w 152"/>
                  <a:gd name="T39" fmla="*/ 94 h 161"/>
                  <a:gd name="T40" fmla="*/ 100 w 152"/>
                  <a:gd name="T41" fmla="*/ 83 h 161"/>
                  <a:gd name="T42" fmla="*/ 106 w 152"/>
                  <a:gd name="T43" fmla="*/ 70 h 161"/>
                  <a:gd name="T44" fmla="*/ 108 w 152"/>
                  <a:gd name="T45" fmla="*/ 59 h 161"/>
                  <a:gd name="T46" fmla="*/ 94 w 152"/>
                  <a:gd name="T47" fmla="*/ 38 h 161"/>
                  <a:gd name="T48" fmla="*/ 91 w 152"/>
                  <a:gd name="T49" fmla="*/ 27 h 161"/>
                  <a:gd name="T50" fmla="*/ 79 w 152"/>
                  <a:gd name="T51" fmla="*/ 18 h 161"/>
                  <a:gd name="T52" fmla="*/ 54 w 152"/>
                  <a:gd name="T53" fmla="*/ 6 h 161"/>
                  <a:gd name="T54" fmla="*/ 43 w 152"/>
                  <a:gd name="T55" fmla="*/ 15 h 161"/>
                  <a:gd name="T56" fmla="*/ 0 w 152"/>
                  <a:gd name="T57" fmla="*/ 30 h 161"/>
                  <a:gd name="T58" fmla="*/ 3 w 152"/>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105"/>
              <p:cNvSpPr>
                <a:spLocks/>
              </p:cNvSpPr>
              <p:nvPr/>
            </p:nvSpPr>
            <p:spPr bwMode="ltGray">
              <a:xfrm>
                <a:off x="5250" y="3351"/>
                <a:ext cx="288" cy="365"/>
              </a:xfrm>
              <a:custGeom>
                <a:avLst/>
                <a:gdLst>
                  <a:gd name="T0" fmla="*/ 270 w 288"/>
                  <a:gd name="T1" fmla="*/ 8 h 365"/>
                  <a:gd name="T2" fmla="*/ 268 w 288"/>
                  <a:gd name="T3" fmla="*/ 0 h 365"/>
                  <a:gd name="T4" fmla="*/ 248 w 288"/>
                  <a:gd name="T5" fmla="*/ 3 h 365"/>
                  <a:gd name="T6" fmla="*/ 236 w 288"/>
                  <a:gd name="T7" fmla="*/ 13 h 365"/>
                  <a:gd name="T8" fmla="*/ 8 w 288"/>
                  <a:gd name="T9" fmla="*/ 79 h 365"/>
                  <a:gd name="T10" fmla="*/ 211 w 288"/>
                  <a:gd name="T11" fmla="*/ 32 h 365"/>
                  <a:gd name="T12" fmla="*/ 213 w 288"/>
                  <a:gd name="T13" fmla="*/ 41 h 365"/>
                  <a:gd name="T14" fmla="*/ 114 w 288"/>
                  <a:gd name="T15" fmla="*/ 98 h 365"/>
                  <a:gd name="T16" fmla="*/ 237 w 288"/>
                  <a:gd name="T17" fmla="*/ 52 h 365"/>
                  <a:gd name="T18" fmla="*/ 222 w 288"/>
                  <a:gd name="T19" fmla="*/ 71 h 365"/>
                  <a:gd name="T20" fmla="*/ 182 w 288"/>
                  <a:gd name="T21" fmla="*/ 102 h 365"/>
                  <a:gd name="T22" fmla="*/ 62 w 288"/>
                  <a:gd name="T23" fmla="*/ 186 h 365"/>
                  <a:gd name="T24" fmla="*/ 67 w 288"/>
                  <a:gd name="T25" fmla="*/ 179 h 365"/>
                  <a:gd name="T26" fmla="*/ 145 w 288"/>
                  <a:gd name="T27" fmla="*/ 127 h 365"/>
                  <a:gd name="T28" fmla="*/ 207 w 288"/>
                  <a:gd name="T29" fmla="*/ 87 h 365"/>
                  <a:gd name="T30" fmla="*/ 236 w 288"/>
                  <a:gd name="T31" fmla="*/ 68 h 365"/>
                  <a:gd name="T32" fmla="*/ 240 w 288"/>
                  <a:gd name="T33" fmla="*/ 74 h 365"/>
                  <a:gd name="T34" fmla="*/ 207 w 288"/>
                  <a:gd name="T35" fmla="*/ 100 h 365"/>
                  <a:gd name="T36" fmla="*/ 158 w 288"/>
                  <a:gd name="T37" fmla="*/ 135 h 365"/>
                  <a:gd name="T38" fmla="*/ 222 w 288"/>
                  <a:gd name="T39" fmla="*/ 87 h 365"/>
                  <a:gd name="T40" fmla="*/ 240 w 288"/>
                  <a:gd name="T41" fmla="*/ 74 h 365"/>
                  <a:gd name="T42" fmla="*/ 243 w 288"/>
                  <a:gd name="T43" fmla="*/ 88 h 365"/>
                  <a:gd name="T44" fmla="*/ 222 w 288"/>
                  <a:gd name="T45" fmla="*/ 112 h 365"/>
                  <a:gd name="T46" fmla="*/ 158 w 288"/>
                  <a:gd name="T47" fmla="*/ 144 h 365"/>
                  <a:gd name="T48" fmla="*/ 105 w 288"/>
                  <a:gd name="T49" fmla="*/ 173 h 365"/>
                  <a:gd name="T50" fmla="*/ 167 w 288"/>
                  <a:gd name="T51" fmla="*/ 144 h 365"/>
                  <a:gd name="T52" fmla="*/ 231 w 288"/>
                  <a:gd name="T53" fmla="*/ 109 h 365"/>
                  <a:gd name="T54" fmla="*/ 228 w 288"/>
                  <a:gd name="T55" fmla="*/ 121 h 365"/>
                  <a:gd name="T56" fmla="*/ 231 w 288"/>
                  <a:gd name="T57" fmla="*/ 141 h 365"/>
                  <a:gd name="T58" fmla="*/ 221 w 288"/>
                  <a:gd name="T59" fmla="*/ 151 h 365"/>
                  <a:gd name="T60" fmla="*/ 169 w 288"/>
                  <a:gd name="T61" fmla="*/ 180 h 365"/>
                  <a:gd name="T62" fmla="*/ 71 w 288"/>
                  <a:gd name="T63" fmla="*/ 227 h 365"/>
                  <a:gd name="T64" fmla="*/ 86 w 288"/>
                  <a:gd name="T65" fmla="*/ 217 h 365"/>
                  <a:gd name="T66" fmla="*/ 207 w 288"/>
                  <a:gd name="T67" fmla="*/ 160 h 365"/>
                  <a:gd name="T68" fmla="*/ 245 w 288"/>
                  <a:gd name="T69" fmla="*/ 135 h 365"/>
                  <a:gd name="T70" fmla="*/ 148 w 288"/>
                  <a:gd name="T71" fmla="*/ 209 h 365"/>
                  <a:gd name="T72" fmla="*/ 244 w 288"/>
                  <a:gd name="T73" fmla="*/ 158 h 365"/>
                  <a:gd name="T74" fmla="*/ 241 w 288"/>
                  <a:gd name="T75" fmla="*/ 178 h 365"/>
                  <a:gd name="T76" fmla="*/ 193 w 288"/>
                  <a:gd name="T77" fmla="*/ 227 h 365"/>
                  <a:gd name="T78" fmla="*/ 111 w 288"/>
                  <a:gd name="T79" fmla="*/ 261 h 365"/>
                  <a:gd name="T80" fmla="*/ 33 w 288"/>
                  <a:gd name="T81" fmla="*/ 293 h 365"/>
                  <a:gd name="T82" fmla="*/ 149 w 288"/>
                  <a:gd name="T83" fmla="*/ 249 h 365"/>
                  <a:gd name="T84" fmla="*/ 197 w 288"/>
                  <a:gd name="T85" fmla="*/ 224 h 365"/>
                  <a:gd name="T86" fmla="*/ 240 w 288"/>
                  <a:gd name="T87" fmla="*/ 186 h 365"/>
                  <a:gd name="T88" fmla="*/ 236 w 288"/>
                  <a:gd name="T89" fmla="*/ 203 h 365"/>
                  <a:gd name="T90" fmla="*/ 233 w 288"/>
                  <a:gd name="T91" fmla="*/ 219 h 365"/>
                  <a:gd name="T92" fmla="*/ 236 w 288"/>
                  <a:gd name="T93" fmla="*/ 236 h 365"/>
                  <a:gd name="T94" fmla="*/ 193 w 288"/>
                  <a:gd name="T95" fmla="*/ 267 h 365"/>
                  <a:gd name="T96" fmla="*/ 113 w 288"/>
                  <a:gd name="T97" fmla="*/ 296 h 365"/>
                  <a:gd name="T98" fmla="*/ 118 w 288"/>
                  <a:gd name="T99" fmla="*/ 294 h 365"/>
                  <a:gd name="T100" fmla="*/ 217 w 288"/>
                  <a:gd name="T101" fmla="*/ 255 h 365"/>
                  <a:gd name="T102" fmla="*/ 212 w 288"/>
                  <a:gd name="T103" fmla="*/ 265 h 365"/>
                  <a:gd name="T104" fmla="*/ 217 w 288"/>
                  <a:gd name="T105" fmla="*/ 270 h 365"/>
                  <a:gd name="T106" fmla="*/ 222 w 288"/>
                  <a:gd name="T107" fmla="*/ 280 h 365"/>
                  <a:gd name="T108" fmla="*/ 173 w 288"/>
                  <a:gd name="T109" fmla="*/ 309 h 365"/>
                  <a:gd name="T110" fmla="*/ 120 w 288"/>
                  <a:gd name="T111" fmla="*/ 315 h 365"/>
                  <a:gd name="T112" fmla="*/ 217 w 288"/>
                  <a:gd name="T113" fmla="*/ 289 h 365"/>
                  <a:gd name="T114" fmla="*/ 212 w 288"/>
                  <a:gd name="T115" fmla="*/ 304 h 365"/>
                  <a:gd name="T116" fmla="*/ 218 w 288"/>
                  <a:gd name="T117" fmla="*/ 312 h 365"/>
                  <a:gd name="T118" fmla="*/ 105 w 288"/>
                  <a:gd name="T119" fmla="*/ 364 h 365"/>
                  <a:gd name="T120" fmla="*/ 212 w 288"/>
                  <a:gd name="T121" fmla="*/ 325 h 365"/>
                  <a:gd name="T122" fmla="*/ 235 w 288"/>
                  <a:gd name="T123" fmla="*/ 311 h 365"/>
                  <a:gd name="T124" fmla="*/ 249 w 288"/>
                  <a:gd name="T125" fmla="*/ 298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106"/>
              <p:cNvSpPr>
                <a:spLocks/>
              </p:cNvSpPr>
              <p:nvPr/>
            </p:nvSpPr>
            <p:spPr bwMode="ltGray">
              <a:xfrm>
                <a:off x="4803" y="3748"/>
                <a:ext cx="255" cy="271"/>
              </a:xfrm>
              <a:custGeom>
                <a:avLst/>
                <a:gdLst>
                  <a:gd name="T0" fmla="*/ 116 w 255"/>
                  <a:gd name="T1" fmla="*/ 7 h 271"/>
                  <a:gd name="T2" fmla="*/ 18 w 255"/>
                  <a:gd name="T3" fmla="*/ 12 h 271"/>
                  <a:gd name="T4" fmla="*/ 108 w 255"/>
                  <a:gd name="T5" fmla="*/ 12 h 271"/>
                  <a:gd name="T6" fmla="*/ 94 w 255"/>
                  <a:gd name="T7" fmla="*/ 23 h 271"/>
                  <a:gd name="T8" fmla="*/ 94 w 255"/>
                  <a:gd name="T9" fmla="*/ 28 h 271"/>
                  <a:gd name="T10" fmla="*/ 50 w 255"/>
                  <a:gd name="T11" fmla="*/ 40 h 271"/>
                  <a:gd name="T12" fmla="*/ 83 w 255"/>
                  <a:gd name="T13" fmla="*/ 36 h 271"/>
                  <a:gd name="T14" fmla="*/ 83 w 255"/>
                  <a:gd name="T15" fmla="*/ 42 h 271"/>
                  <a:gd name="T16" fmla="*/ 90 w 255"/>
                  <a:gd name="T17" fmla="*/ 45 h 271"/>
                  <a:gd name="T18" fmla="*/ 10 w 255"/>
                  <a:gd name="T19" fmla="*/ 73 h 271"/>
                  <a:gd name="T20" fmla="*/ 86 w 255"/>
                  <a:gd name="T21" fmla="*/ 59 h 271"/>
                  <a:gd name="T22" fmla="*/ 68 w 255"/>
                  <a:gd name="T23" fmla="*/ 78 h 271"/>
                  <a:gd name="T24" fmla="*/ 10 w 255"/>
                  <a:gd name="T25" fmla="*/ 90 h 271"/>
                  <a:gd name="T26" fmla="*/ 72 w 255"/>
                  <a:gd name="T27" fmla="*/ 80 h 271"/>
                  <a:gd name="T28" fmla="*/ 25 w 255"/>
                  <a:gd name="T29" fmla="*/ 102 h 271"/>
                  <a:gd name="T30" fmla="*/ 53 w 255"/>
                  <a:gd name="T31" fmla="*/ 92 h 271"/>
                  <a:gd name="T32" fmla="*/ 72 w 255"/>
                  <a:gd name="T33" fmla="*/ 90 h 271"/>
                  <a:gd name="T34" fmla="*/ 72 w 255"/>
                  <a:gd name="T35" fmla="*/ 97 h 271"/>
                  <a:gd name="T36" fmla="*/ 61 w 255"/>
                  <a:gd name="T37" fmla="*/ 111 h 271"/>
                  <a:gd name="T38" fmla="*/ 6 w 255"/>
                  <a:gd name="T39" fmla="*/ 127 h 271"/>
                  <a:gd name="T40" fmla="*/ 68 w 255"/>
                  <a:gd name="T41" fmla="*/ 113 h 271"/>
                  <a:gd name="T42" fmla="*/ 57 w 255"/>
                  <a:gd name="T43" fmla="*/ 132 h 271"/>
                  <a:gd name="T44" fmla="*/ 43 w 255"/>
                  <a:gd name="T45" fmla="*/ 144 h 271"/>
                  <a:gd name="T46" fmla="*/ 50 w 255"/>
                  <a:gd name="T47" fmla="*/ 144 h 271"/>
                  <a:gd name="T48" fmla="*/ 50 w 255"/>
                  <a:gd name="T49" fmla="*/ 151 h 271"/>
                  <a:gd name="T50" fmla="*/ 10 w 255"/>
                  <a:gd name="T51" fmla="*/ 168 h 271"/>
                  <a:gd name="T52" fmla="*/ 43 w 255"/>
                  <a:gd name="T53" fmla="*/ 165 h 271"/>
                  <a:gd name="T54" fmla="*/ 43 w 255"/>
                  <a:gd name="T55" fmla="*/ 168 h 271"/>
                  <a:gd name="T56" fmla="*/ 47 w 255"/>
                  <a:gd name="T57" fmla="*/ 175 h 271"/>
                  <a:gd name="T58" fmla="*/ 38 w 255"/>
                  <a:gd name="T59" fmla="*/ 189 h 271"/>
                  <a:gd name="T60" fmla="*/ 47 w 255"/>
                  <a:gd name="T61" fmla="*/ 196 h 271"/>
                  <a:gd name="T62" fmla="*/ 50 w 255"/>
                  <a:gd name="T63" fmla="*/ 227 h 271"/>
                  <a:gd name="T64" fmla="*/ 57 w 255"/>
                  <a:gd name="T65" fmla="*/ 189 h 271"/>
                  <a:gd name="T66" fmla="*/ 119 w 255"/>
                  <a:gd name="T67" fmla="*/ 270 h 271"/>
                  <a:gd name="T68" fmla="*/ 83 w 255"/>
                  <a:gd name="T69" fmla="*/ 175 h 271"/>
                  <a:gd name="T70" fmla="*/ 83 w 255"/>
                  <a:gd name="T71" fmla="*/ 173 h 271"/>
                  <a:gd name="T72" fmla="*/ 86 w 255"/>
                  <a:gd name="T73" fmla="*/ 165 h 271"/>
                  <a:gd name="T74" fmla="*/ 137 w 255"/>
                  <a:gd name="T75" fmla="*/ 213 h 271"/>
                  <a:gd name="T76" fmla="*/ 104 w 255"/>
                  <a:gd name="T77" fmla="*/ 187 h 271"/>
                  <a:gd name="T78" fmla="*/ 94 w 255"/>
                  <a:gd name="T79" fmla="*/ 144 h 271"/>
                  <a:gd name="T80" fmla="*/ 97 w 255"/>
                  <a:gd name="T81" fmla="*/ 132 h 271"/>
                  <a:gd name="T82" fmla="*/ 116 w 255"/>
                  <a:gd name="T83" fmla="*/ 161 h 271"/>
                  <a:gd name="T84" fmla="*/ 104 w 255"/>
                  <a:gd name="T85" fmla="*/ 118 h 271"/>
                  <a:gd name="T86" fmla="*/ 123 w 255"/>
                  <a:gd name="T87" fmla="*/ 111 h 271"/>
                  <a:gd name="T88" fmla="*/ 137 w 255"/>
                  <a:gd name="T89" fmla="*/ 140 h 271"/>
                  <a:gd name="T90" fmla="*/ 119 w 255"/>
                  <a:gd name="T91" fmla="*/ 90 h 271"/>
                  <a:gd name="T92" fmla="*/ 123 w 255"/>
                  <a:gd name="T93" fmla="*/ 85 h 271"/>
                  <a:gd name="T94" fmla="*/ 127 w 255"/>
                  <a:gd name="T95" fmla="*/ 61 h 271"/>
                  <a:gd name="T96" fmla="*/ 144 w 255"/>
                  <a:gd name="T97" fmla="*/ 64 h 271"/>
                  <a:gd name="T98" fmla="*/ 210 w 255"/>
                  <a:gd name="T99" fmla="*/ 125 h 271"/>
                  <a:gd name="T100" fmla="*/ 163 w 255"/>
                  <a:gd name="T101" fmla="*/ 90 h 271"/>
                  <a:gd name="T102" fmla="*/ 137 w 255"/>
                  <a:gd name="T103" fmla="*/ 40 h 271"/>
                  <a:gd name="T104" fmla="*/ 144 w 255"/>
                  <a:gd name="T105" fmla="*/ 31 h 271"/>
                  <a:gd name="T106" fmla="*/ 177 w 255"/>
                  <a:gd name="T107" fmla="*/ 59 h 271"/>
                  <a:gd name="T108" fmla="*/ 170 w 255"/>
                  <a:gd name="T109" fmla="*/ 56 h 271"/>
                  <a:gd name="T110" fmla="*/ 155 w 255"/>
                  <a:gd name="T111" fmla="*/ 18 h 271"/>
                  <a:gd name="T112" fmla="*/ 195 w 255"/>
                  <a:gd name="T113" fmla="*/ 56 h 271"/>
                  <a:gd name="T114" fmla="*/ 169 w 255"/>
                  <a:gd name="T115" fmla="*/ 37 h 271"/>
                  <a:gd name="T116" fmla="*/ 149 w 255"/>
                  <a:gd name="T117" fmla="*/ 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107"/>
              <p:cNvSpPr>
                <a:spLocks/>
              </p:cNvSpPr>
              <p:nvPr/>
            </p:nvSpPr>
            <p:spPr bwMode="ltGray">
              <a:xfrm>
                <a:off x="4977" y="3785"/>
                <a:ext cx="212" cy="258"/>
              </a:xfrm>
              <a:custGeom>
                <a:avLst/>
                <a:gdLst>
                  <a:gd name="T0" fmla="*/ 208 w 212"/>
                  <a:gd name="T1" fmla="*/ 39 h 258"/>
                  <a:gd name="T2" fmla="*/ 192 w 212"/>
                  <a:gd name="T3" fmla="*/ 23 h 258"/>
                  <a:gd name="T4" fmla="*/ 186 w 212"/>
                  <a:gd name="T5" fmla="*/ 16 h 258"/>
                  <a:gd name="T6" fmla="*/ 170 w 212"/>
                  <a:gd name="T7" fmla="*/ 10 h 258"/>
                  <a:gd name="T8" fmla="*/ 156 w 212"/>
                  <a:gd name="T9" fmla="*/ 5 h 258"/>
                  <a:gd name="T10" fmla="*/ 136 w 212"/>
                  <a:gd name="T11" fmla="*/ 0 h 258"/>
                  <a:gd name="T12" fmla="*/ 119 w 212"/>
                  <a:gd name="T13" fmla="*/ 0 h 258"/>
                  <a:gd name="T14" fmla="*/ 104 w 212"/>
                  <a:gd name="T15" fmla="*/ 2 h 258"/>
                  <a:gd name="T16" fmla="*/ 86 w 212"/>
                  <a:gd name="T17" fmla="*/ 4 h 258"/>
                  <a:gd name="T18" fmla="*/ 66 w 212"/>
                  <a:gd name="T19" fmla="*/ 9 h 258"/>
                  <a:gd name="T20" fmla="*/ 54 w 212"/>
                  <a:gd name="T21" fmla="*/ 19 h 258"/>
                  <a:gd name="T22" fmla="*/ 42 w 212"/>
                  <a:gd name="T23" fmla="*/ 33 h 258"/>
                  <a:gd name="T24" fmla="*/ 29 w 212"/>
                  <a:gd name="T25" fmla="*/ 43 h 258"/>
                  <a:gd name="T26" fmla="*/ 19 w 212"/>
                  <a:gd name="T27" fmla="*/ 54 h 258"/>
                  <a:gd name="T28" fmla="*/ 8 w 212"/>
                  <a:gd name="T29" fmla="*/ 69 h 258"/>
                  <a:gd name="T30" fmla="*/ 0 w 212"/>
                  <a:gd name="T31" fmla="*/ 99 h 258"/>
                  <a:gd name="T32" fmla="*/ 2 w 212"/>
                  <a:gd name="T33" fmla="*/ 123 h 258"/>
                  <a:gd name="T34" fmla="*/ 12 w 212"/>
                  <a:gd name="T35" fmla="*/ 157 h 258"/>
                  <a:gd name="T36" fmla="*/ 29 w 212"/>
                  <a:gd name="T37" fmla="*/ 186 h 258"/>
                  <a:gd name="T38" fmla="*/ 66 w 212"/>
                  <a:gd name="T39" fmla="*/ 257 h 258"/>
                  <a:gd name="T40" fmla="*/ 52 w 212"/>
                  <a:gd name="T41" fmla="*/ 181 h 258"/>
                  <a:gd name="T42" fmla="*/ 44 w 212"/>
                  <a:gd name="T43" fmla="*/ 156 h 258"/>
                  <a:gd name="T44" fmla="*/ 39 w 212"/>
                  <a:gd name="T45" fmla="*/ 133 h 258"/>
                  <a:gd name="T46" fmla="*/ 37 w 212"/>
                  <a:gd name="T47" fmla="*/ 109 h 258"/>
                  <a:gd name="T48" fmla="*/ 42 w 212"/>
                  <a:gd name="T49" fmla="*/ 81 h 258"/>
                  <a:gd name="T50" fmla="*/ 46 w 212"/>
                  <a:gd name="T51" fmla="*/ 61 h 258"/>
                  <a:gd name="T52" fmla="*/ 56 w 212"/>
                  <a:gd name="T53" fmla="*/ 35 h 258"/>
                  <a:gd name="T54" fmla="*/ 72 w 212"/>
                  <a:gd name="T55" fmla="*/ 23 h 258"/>
                  <a:gd name="T56" fmla="*/ 92 w 212"/>
                  <a:gd name="T57" fmla="*/ 18 h 258"/>
                  <a:gd name="T58" fmla="*/ 144 w 212"/>
                  <a:gd name="T59" fmla="*/ 15 h 258"/>
                  <a:gd name="T60" fmla="*/ 176 w 212"/>
                  <a:gd name="T61" fmla="*/ 23 h 258"/>
                  <a:gd name="T62" fmla="*/ 211 w 212"/>
                  <a:gd name="T63" fmla="*/ 42 h 258"/>
                  <a:gd name="T64" fmla="*/ 208 w 212"/>
                  <a:gd name="T65" fmla="*/ 39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108"/>
              <p:cNvSpPr>
                <a:spLocks/>
              </p:cNvSpPr>
              <p:nvPr/>
            </p:nvSpPr>
            <p:spPr bwMode="ltGray">
              <a:xfrm>
                <a:off x="5130" y="3603"/>
                <a:ext cx="218" cy="252"/>
              </a:xfrm>
              <a:custGeom>
                <a:avLst/>
                <a:gdLst>
                  <a:gd name="T0" fmla="*/ 63 w 218"/>
                  <a:gd name="T1" fmla="*/ 251 h 252"/>
                  <a:gd name="T2" fmla="*/ 48 w 218"/>
                  <a:gd name="T3" fmla="*/ 207 h 252"/>
                  <a:gd name="T4" fmla="*/ 41 w 218"/>
                  <a:gd name="T5" fmla="*/ 189 h 252"/>
                  <a:gd name="T6" fmla="*/ 26 w 218"/>
                  <a:gd name="T7" fmla="*/ 166 h 252"/>
                  <a:gd name="T8" fmla="*/ 10 w 218"/>
                  <a:gd name="T9" fmla="*/ 145 h 252"/>
                  <a:gd name="T10" fmla="*/ 1 w 218"/>
                  <a:gd name="T11" fmla="*/ 132 h 252"/>
                  <a:gd name="T12" fmla="*/ 0 w 218"/>
                  <a:gd name="T13" fmla="*/ 119 h 252"/>
                  <a:gd name="T14" fmla="*/ 4 w 218"/>
                  <a:gd name="T15" fmla="*/ 100 h 252"/>
                  <a:gd name="T16" fmla="*/ 6 w 218"/>
                  <a:gd name="T17" fmla="*/ 81 h 252"/>
                  <a:gd name="T18" fmla="*/ 30 w 218"/>
                  <a:gd name="T19" fmla="*/ 34 h 252"/>
                  <a:gd name="T20" fmla="*/ 41 w 218"/>
                  <a:gd name="T21" fmla="*/ 23 h 252"/>
                  <a:gd name="T22" fmla="*/ 61 w 218"/>
                  <a:gd name="T23" fmla="*/ 10 h 252"/>
                  <a:gd name="T24" fmla="*/ 78 w 218"/>
                  <a:gd name="T25" fmla="*/ 2 h 252"/>
                  <a:gd name="T26" fmla="*/ 100 w 218"/>
                  <a:gd name="T27" fmla="*/ 0 h 252"/>
                  <a:gd name="T28" fmla="*/ 118 w 218"/>
                  <a:gd name="T29" fmla="*/ 5 h 252"/>
                  <a:gd name="T30" fmla="*/ 140 w 218"/>
                  <a:gd name="T31" fmla="*/ 10 h 252"/>
                  <a:gd name="T32" fmla="*/ 163 w 218"/>
                  <a:gd name="T33" fmla="*/ 25 h 252"/>
                  <a:gd name="T34" fmla="*/ 170 w 218"/>
                  <a:gd name="T35" fmla="*/ 36 h 252"/>
                  <a:gd name="T36" fmla="*/ 184 w 218"/>
                  <a:gd name="T37" fmla="*/ 51 h 252"/>
                  <a:gd name="T38" fmla="*/ 195 w 218"/>
                  <a:gd name="T39" fmla="*/ 64 h 252"/>
                  <a:gd name="T40" fmla="*/ 215 w 218"/>
                  <a:gd name="T41" fmla="*/ 129 h 252"/>
                  <a:gd name="T42" fmla="*/ 217 w 218"/>
                  <a:gd name="T43" fmla="*/ 142 h 252"/>
                  <a:gd name="T44" fmla="*/ 212 w 218"/>
                  <a:gd name="T45" fmla="*/ 164 h 252"/>
                  <a:gd name="T46" fmla="*/ 201 w 218"/>
                  <a:gd name="T47" fmla="*/ 225 h 252"/>
                  <a:gd name="T48" fmla="*/ 202 w 218"/>
                  <a:gd name="T49" fmla="*/ 165 h 252"/>
                  <a:gd name="T50" fmla="*/ 195 w 218"/>
                  <a:gd name="T51" fmla="*/ 138 h 252"/>
                  <a:gd name="T52" fmla="*/ 190 w 218"/>
                  <a:gd name="T53" fmla="*/ 122 h 252"/>
                  <a:gd name="T54" fmla="*/ 182 w 218"/>
                  <a:gd name="T55" fmla="*/ 100 h 252"/>
                  <a:gd name="T56" fmla="*/ 173 w 218"/>
                  <a:gd name="T57" fmla="*/ 79 h 252"/>
                  <a:gd name="T58" fmla="*/ 159 w 218"/>
                  <a:gd name="T59" fmla="*/ 57 h 252"/>
                  <a:gd name="T60" fmla="*/ 144 w 218"/>
                  <a:gd name="T61" fmla="*/ 37 h 252"/>
                  <a:gd name="T62" fmla="*/ 131 w 218"/>
                  <a:gd name="T63" fmla="*/ 20 h 252"/>
                  <a:gd name="T64" fmla="*/ 118 w 218"/>
                  <a:gd name="T65" fmla="*/ 10 h 252"/>
                  <a:gd name="T66" fmla="*/ 103 w 218"/>
                  <a:gd name="T67" fmla="*/ 6 h 252"/>
                  <a:gd name="T68" fmla="*/ 87 w 218"/>
                  <a:gd name="T69" fmla="*/ 10 h 252"/>
                  <a:gd name="T70" fmla="*/ 77 w 218"/>
                  <a:gd name="T71" fmla="*/ 19 h 252"/>
                  <a:gd name="T72" fmla="*/ 70 w 218"/>
                  <a:gd name="T73" fmla="*/ 36 h 252"/>
                  <a:gd name="T74" fmla="*/ 70 w 218"/>
                  <a:gd name="T75" fmla="*/ 48 h 252"/>
                  <a:gd name="T76" fmla="*/ 65 w 218"/>
                  <a:gd name="T77" fmla="*/ 71 h 252"/>
                  <a:gd name="T78" fmla="*/ 58 w 218"/>
                  <a:gd name="T79" fmla="*/ 85 h 252"/>
                  <a:gd name="T80" fmla="*/ 43 w 218"/>
                  <a:gd name="T81" fmla="*/ 108 h 252"/>
                  <a:gd name="T82" fmla="*/ 41 w 218"/>
                  <a:gd name="T83" fmla="*/ 119 h 252"/>
                  <a:gd name="T84" fmla="*/ 38 w 218"/>
                  <a:gd name="T85" fmla="*/ 131 h 252"/>
                  <a:gd name="T86" fmla="*/ 38 w 218"/>
                  <a:gd name="T87" fmla="*/ 147 h 252"/>
                  <a:gd name="T88" fmla="*/ 65 w 218"/>
                  <a:gd name="T89" fmla="*/ 203 h 252"/>
                  <a:gd name="T90" fmla="*/ 63 w 218"/>
                  <a:gd name="T91" fmla="*/ 25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109"/>
              <p:cNvSpPr>
                <a:spLocks/>
              </p:cNvSpPr>
              <p:nvPr/>
            </p:nvSpPr>
            <p:spPr bwMode="ltGray">
              <a:xfrm>
                <a:off x="5495" y="3351"/>
                <a:ext cx="280" cy="366"/>
              </a:xfrm>
              <a:custGeom>
                <a:avLst/>
                <a:gdLst>
                  <a:gd name="T0" fmla="*/ 1 w 280"/>
                  <a:gd name="T1" fmla="*/ 301 h 366"/>
                  <a:gd name="T2" fmla="*/ 11 w 280"/>
                  <a:gd name="T3" fmla="*/ 289 h 366"/>
                  <a:gd name="T4" fmla="*/ 80 w 280"/>
                  <a:gd name="T5" fmla="*/ 365 h 366"/>
                  <a:gd name="T6" fmla="*/ 25 w 280"/>
                  <a:gd name="T7" fmla="*/ 291 h 366"/>
                  <a:gd name="T8" fmla="*/ 31 w 280"/>
                  <a:gd name="T9" fmla="*/ 283 h 366"/>
                  <a:gd name="T10" fmla="*/ 99 w 280"/>
                  <a:gd name="T11" fmla="*/ 336 h 366"/>
                  <a:gd name="T12" fmla="*/ 28 w 280"/>
                  <a:gd name="T13" fmla="*/ 280 h 366"/>
                  <a:gd name="T14" fmla="*/ 37 w 280"/>
                  <a:gd name="T15" fmla="*/ 267 h 366"/>
                  <a:gd name="T16" fmla="*/ 46 w 280"/>
                  <a:gd name="T17" fmla="*/ 254 h 366"/>
                  <a:gd name="T18" fmla="*/ 41 w 280"/>
                  <a:gd name="T19" fmla="*/ 245 h 366"/>
                  <a:gd name="T20" fmla="*/ 50 w 280"/>
                  <a:gd name="T21" fmla="*/ 239 h 366"/>
                  <a:gd name="T22" fmla="*/ 46 w 280"/>
                  <a:gd name="T23" fmla="*/ 238 h 366"/>
                  <a:gd name="T24" fmla="*/ 46 w 280"/>
                  <a:gd name="T25" fmla="*/ 225 h 366"/>
                  <a:gd name="T26" fmla="*/ 50 w 280"/>
                  <a:gd name="T27" fmla="*/ 216 h 366"/>
                  <a:gd name="T28" fmla="*/ 132 w 280"/>
                  <a:gd name="T29" fmla="*/ 280 h 366"/>
                  <a:gd name="T30" fmla="*/ 46 w 280"/>
                  <a:gd name="T31" fmla="*/ 213 h 366"/>
                  <a:gd name="T32" fmla="*/ 55 w 280"/>
                  <a:gd name="T33" fmla="*/ 213 h 366"/>
                  <a:gd name="T34" fmla="*/ 55 w 280"/>
                  <a:gd name="T35" fmla="*/ 194 h 366"/>
                  <a:gd name="T36" fmla="*/ 159 w 280"/>
                  <a:gd name="T37" fmla="*/ 238 h 366"/>
                  <a:gd name="T38" fmla="*/ 77 w 280"/>
                  <a:gd name="T39" fmla="*/ 208 h 366"/>
                  <a:gd name="T40" fmla="*/ 47 w 280"/>
                  <a:gd name="T41" fmla="*/ 182 h 366"/>
                  <a:gd name="T42" fmla="*/ 50 w 280"/>
                  <a:gd name="T43" fmla="*/ 172 h 366"/>
                  <a:gd name="T44" fmla="*/ 68 w 280"/>
                  <a:gd name="T45" fmla="*/ 180 h 366"/>
                  <a:gd name="T46" fmla="*/ 70 w 280"/>
                  <a:gd name="T47" fmla="*/ 168 h 366"/>
                  <a:gd name="T48" fmla="*/ 146 w 280"/>
                  <a:gd name="T49" fmla="*/ 188 h 366"/>
                  <a:gd name="T50" fmla="*/ 118 w 280"/>
                  <a:gd name="T51" fmla="*/ 178 h 366"/>
                  <a:gd name="T52" fmla="*/ 58 w 280"/>
                  <a:gd name="T53" fmla="*/ 154 h 366"/>
                  <a:gd name="T54" fmla="*/ 55 w 280"/>
                  <a:gd name="T55" fmla="*/ 136 h 366"/>
                  <a:gd name="T56" fmla="*/ 60 w 280"/>
                  <a:gd name="T57" fmla="*/ 126 h 366"/>
                  <a:gd name="T58" fmla="*/ 80 w 280"/>
                  <a:gd name="T59" fmla="*/ 134 h 366"/>
                  <a:gd name="T60" fmla="*/ 76 w 280"/>
                  <a:gd name="T61" fmla="*/ 116 h 366"/>
                  <a:gd name="T62" fmla="*/ 70 w 280"/>
                  <a:gd name="T63" fmla="*/ 105 h 366"/>
                  <a:gd name="T64" fmla="*/ 75 w 280"/>
                  <a:gd name="T65" fmla="*/ 99 h 366"/>
                  <a:gd name="T66" fmla="*/ 155 w 280"/>
                  <a:gd name="T67" fmla="*/ 130 h 366"/>
                  <a:gd name="T68" fmla="*/ 250 w 280"/>
                  <a:gd name="T69" fmla="*/ 154 h 366"/>
                  <a:gd name="T70" fmla="*/ 118 w 280"/>
                  <a:gd name="T71" fmla="*/ 115 h 366"/>
                  <a:gd name="T72" fmla="*/ 75 w 280"/>
                  <a:gd name="T73" fmla="*/ 99 h 366"/>
                  <a:gd name="T74" fmla="*/ 80 w 280"/>
                  <a:gd name="T75" fmla="*/ 89 h 366"/>
                  <a:gd name="T76" fmla="*/ 72 w 280"/>
                  <a:gd name="T77" fmla="*/ 70 h 366"/>
                  <a:gd name="T78" fmla="*/ 75 w 280"/>
                  <a:gd name="T79" fmla="*/ 56 h 366"/>
                  <a:gd name="T80" fmla="*/ 118 w 280"/>
                  <a:gd name="T81" fmla="*/ 72 h 366"/>
                  <a:gd name="T82" fmla="*/ 108 w 280"/>
                  <a:gd name="T83" fmla="*/ 68 h 366"/>
                  <a:gd name="T84" fmla="*/ 80 w 280"/>
                  <a:gd name="T85" fmla="*/ 56 h 366"/>
                  <a:gd name="T86" fmla="*/ 75 w 280"/>
                  <a:gd name="T87" fmla="*/ 49 h 366"/>
                  <a:gd name="T88" fmla="*/ 60 w 280"/>
                  <a:gd name="T89" fmla="*/ 40 h 366"/>
                  <a:gd name="T90" fmla="*/ 146 w 280"/>
                  <a:gd name="T91" fmla="*/ 56 h 366"/>
                  <a:gd name="T92" fmla="*/ 60 w 280"/>
                  <a:gd name="T93" fmla="*/ 27 h 366"/>
                  <a:gd name="T94" fmla="*/ 161 w 280"/>
                  <a:gd name="T95" fmla="*/ 27 h 366"/>
                  <a:gd name="T96" fmla="*/ 206 w 280"/>
                  <a:gd name="T97" fmla="*/ 23 h 366"/>
                  <a:gd name="T98" fmla="*/ 75 w 280"/>
                  <a:gd name="T99" fmla="*/ 27 h 366"/>
                  <a:gd name="T100" fmla="*/ 55 w 280"/>
                  <a:gd name="T101" fmla="*/ 10 h 366"/>
                  <a:gd name="T102" fmla="*/ 26 w 280"/>
                  <a:gd name="T103" fmla="*/ 4 h 366"/>
                  <a:gd name="T104" fmla="*/ 0 w 280"/>
                  <a:gd name="T105" fmla="*/ 317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110"/>
              <p:cNvSpPr>
                <a:spLocks/>
              </p:cNvSpPr>
              <p:nvPr/>
            </p:nvSpPr>
            <p:spPr bwMode="ltGray">
              <a:xfrm>
                <a:off x="5057" y="3935"/>
                <a:ext cx="150" cy="161"/>
              </a:xfrm>
              <a:custGeom>
                <a:avLst/>
                <a:gdLst>
                  <a:gd name="T0" fmla="*/ 145 w 150"/>
                  <a:gd name="T1" fmla="*/ 25 h 161"/>
                  <a:gd name="T2" fmla="*/ 114 w 150"/>
                  <a:gd name="T3" fmla="*/ 0 h 161"/>
                  <a:gd name="T4" fmla="*/ 94 w 150"/>
                  <a:gd name="T5" fmla="*/ 0 h 161"/>
                  <a:gd name="T6" fmla="*/ 77 w 150"/>
                  <a:gd name="T7" fmla="*/ 2 h 161"/>
                  <a:gd name="T8" fmla="*/ 64 w 150"/>
                  <a:gd name="T9" fmla="*/ 9 h 161"/>
                  <a:gd name="T10" fmla="*/ 30 w 150"/>
                  <a:gd name="T11" fmla="*/ 29 h 161"/>
                  <a:gd name="T12" fmla="*/ 19 w 150"/>
                  <a:gd name="T13" fmla="*/ 38 h 161"/>
                  <a:gd name="T14" fmla="*/ 11 w 150"/>
                  <a:gd name="T15" fmla="*/ 47 h 161"/>
                  <a:gd name="T16" fmla="*/ 3 w 150"/>
                  <a:gd name="T17" fmla="*/ 75 h 161"/>
                  <a:gd name="T18" fmla="*/ 0 w 150"/>
                  <a:gd name="T19" fmla="*/ 83 h 161"/>
                  <a:gd name="T20" fmla="*/ 3 w 150"/>
                  <a:gd name="T21" fmla="*/ 94 h 161"/>
                  <a:gd name="T22" fmla="*/ 8 w 150"/>
                  <a:gd name="T23" fmla="*/ 104 h 161"/>
                  <a:gd name="T24" fmla="*/ 22 w 150"/>
                  <a:gd name="T25" fmla="*/ 122 h 161"/>
                  <a:gd name="T26" fmla="*/ 33 w 150"/>
                  <a:gd name="T27" fmla="*/ 133 h 161"/>
                  <a:gd name="T28" fmla="*/ 49 w 150"/>
                  <a:gd name="T29" fmla="*/ 145 h 161"/>
                  <a:gd name="T30" fmla="*/ 84 w 150"/>
                  <a:gd name="T31" fmla="*/ 160 h 161"/>
                  <a:gd name="T32" fmla="*/ 67 w 150"/>
                  <a:gd name="T33" fmla="*/ 141 h 161"/>
                  <a:gd name="T34" fmla="*/ 52 w 150"/>
                  <a:gd name="T35" fmla="*/ 124 h 161"/>
                  <a:gd name="T36" fmla="*/ 44 w 150"/>
                  <a:gd name="T37" fmla="*/ 108 h 161"/>
                  <a:gd name="T38" fmla="*/ 47 w 150"/>
                  <a:gd name="T39" fmla="*/ 94 h 161"/>
                  <a:gd name="T40" fmla="*/ 49 w 150"/>
                  <a:gd name="T41" fmla="*/ 83 h 161"/>
                  <a:gd name="T42" fmla="*/ 44 w 150"/>
                  <a:gd name="T43" fmla="*/ 70 h 161"/>
                  <a:gd name="T44" fmla="*/ 41 w 150"/>
                  <a:gd name="T45" fmla="*/ 59 h 161"/>
                  <a:gd name="T46" fmla="*/ 55 w 150"/>
                  <a:gd name="T47" fmla="*/ 38 h 161"/>
                  <a:gd name="T48" fmla="*/ 58 w 150"/>
                  <a:gd name="T49" fmla="*/ 27 h 161"/>
                  <a:gd name="T50" fmla="*/ 70 w 150"/>
                  <a:gd name="T51" fmla="*/ 18 h 161"/>
                  <a:gd name="T52" fmla="*/ 94 w 150"/>
                  <a:gd name="T53" fmla="*/ 6 h 161"/>
                  <a:gd name="T54" fmla="*/ 106 w 150"/>
                  <a:gd name="T55" fmla="*/ 15 h 161"/>
                  <a:gd name="T56" fmla="*/ 149 w 150"/>
                  <a:gd name="T57" fmla="*/ 30 h 161"/>
                  <a:gd name="T58" fmla="*/ 145 w 150"/>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8911498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ts val="5800"/>
        </a:lnSpc>
        <a:spcBef>
          <a:spcPct val="0"/>
        </a:spcBef>
        <a:buNone/>
        <a:defRPr sz="4800" kern="1200">
          <a:solidFill>
            <a:schemeClr val="accent1">
              <a:lumMod val="50000"/>
            </a:schemeClr>
          </a:solidFill>
          <a:effectLst>
            <a:outerShdw blurRad="63500" dist="38100" dir="5400000" algn="t" rotWithShape="0">
              <a:prstClr val="black">
                <a:alpha val="25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2"/>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2"/>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3312" userDrawn="1">
          <p15:clr>
            <a:srgbClr val="F26B43"/>
          </p15:clr>
        </p15:guide>
        <p15:guide id="3" orient="horz" pos="1008" userDrawn="1">
          <p15:clr>
            <a:srgbClr val="F26B43"/>
          </p15:clr>
        </p15:guide>
        <p15:guide id="4" orient="horz" pos="1152" userDrawn="1">
          <p15:clr>
            <a:srgbClr val="F26B43"/>
          </p15:clr>
        </p15:guide>
        <p15:guide id="5" pos="384" userDrawn="1">
          <p15:clr>
            <a:srgbClr val="F26B43"/>
          </p15:clr>
        </p15:guide>
        <p15:guide id="6" pos="729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43067B4-1587-4D0C-94F0-EDDE2030CE73}"/>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1CDCBBD-6C7F-4680-8F71-099C9C3B91B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C1A0699-D2CF-435C-AEAE-6724F9A8FFAC}"/>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ED475DA0-01AE-4197-9146-F3374D92AA68}"/>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4E889EE1-F796-490D-8E4A-2BBC7A18CBFC}"/>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23856C8-AB17-4995-AD74-42ED95AF7CA2}" type="slidenum">
              <a:rPr lang="en-US" altLang="en-US"/>
              <a:pPr/>
              <a:t>‹#›</a:t>
            </a:fld>
            <a:endParaRPr lang="en-US" altLang="en-US"/>
          </a:p>
        </p:txBody>
      </p:sp>
    </p:spTree>
    <p:extLst>
      <p:ext uri="{BB962C8B-B14F-4D97-AF65-F5344CB8AC3E}">
        <p14:creationId xmlns:p14="http://schemas.microsoft.com/office/powerpoint/2010/main" val="12208999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609600" y="-268224"/>
            <a:ext cx="10972800" cy="1600200"/>
          </a:xfrm>
        </p:spPr>
        <p:txBody>
          <a:bodyPr/>
          <a:lstStyle/>
          <a:p>
            <a:r>
              <a:rPr lang="en-US" b="1" dirty="0">
                <a:solidFill>
                  <a:srgbClr val="99CB38">
                    <a:lumMod val="50000"/>
                  </a:srgbClr>
                </a:solidFill>
              </a:rPr>
              <a:t>Assimilation</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609600" y="1719262"/>
            <a:ext cx="10972800" cy="3419476"/>
          </a:xfrm>
        </p:spPr>
        <p:txBody>
          <a:bodyPr/>
          <a:lstStyle/>
          <a:p>
            <a:r>
              <a:rPr lang="en-US" dirty="0"/>
              <a:t>Getting people in worship is important, but keeping them is the goal.</a:t>
            </a:r>
          </a:p>
          <a:p>
            <a:r>
              <a:rPr lang="en-US" dirty="0"/>
              <a:t>People are “not looking for a friendly church as much as they are looking for friends.”</a:t>
            </a:r>
          </a:p>
          <a:p>
            <a:r>
              <a:rPr lang="en-US" dirty="0"/>
              <a:t>Fellowship opportunities and sharing in hobbies and special interests are important in building relationships.</a:t>
            </a:r>
          </a:p>
          <a:p>
            <a:r>
              <a:rPr lang="en-US" dirty="0"/>
              <a:t>It is not important that everyone know when someone is absent from worship, but it IS IMPORTANT THAT SOMEONE KNOWS when someone is absent.  </a:t>
            </a:r>
          </a:p>
        </p:txBody>
      </p:sp>
    </p:spTree>
    <p:extLst>
      <p:ext uri="{BB962C8B-B14F-4D97-AF65-F5344CB8AC3E}">
        <p14:creationId xmlns:p14="http://schemas.microsoft.com/office/powerpoint/2010/main" val="372089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609600" y="-318053"/>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609600" y="1417983"/>
            <a:ext cx="10972800" cy="4823791"/>
          </a:xfrm>
        </p:spPr>
        <p:txBody>
          <a:bodyPr>
            <a:normAutofit fontScale="77500" lnSpcReduction="20000"/>
          </a:bodyPr>
          <a:lstStyle/>
          <a:p>
            <a:pPr marL="0" indent="0">
              <a:lnSpc>
                <a:spcPct val="120000"/>
              </a:lnSpc>
              <a:buNone/>
            </a:pPr>
            <a:r>
              <a:rPr lang="en-US" sz="6000" dirty="0"/>
              <a:t>				</a:t>
            </a:r>
            <a:r>
              <a:rPr lang="en-US" sz="8000" dirty="0"/>
              <a:t>T</a:t>
            </a:r>
            <a:r>
              <a:rPr lang="en-US" sz="5200" dirty="0"/>
              <a:t>raining</a:t>
            </a:r>
          </a:p>
          <a:p>
            <a:pPr marL="0" indent="0">
              <a:lnSpc>
                <a:spcPct val="120000"/>
              </a:lnSpc>
              <a:buNone/>
            </a:pPr>
            <a:r>
              <a:rPr lang="en-US" sz="8000" dirty="0"/>
              <a:t>				E</a:t>
            </a:r>
            <a:r>
              <a:rPr lang="en-US" sz="5200" dirty="0"/>
              <a:t>vangelism</a:t>
            </a:r>
          </a:p>
          <a:p>
            <a:pPr marL="0" indent="0">
              <a:lnSpc>
                <a:spcPct val="120000"/>
              </a:lnSpc>
              <a:buNone/>
            </a:pPr>
            <a:r>
              <a:rPr lang="en-US" sz="8000" dirty="0"/>
              <a:t>				A</a:t>
            </a:r>
            <a:r>
              <a:rPr lang="en-US" sz="5200" dirty="0"/>
              <a:t>ssimilation</a:t>
            </a:r>
          </a:p>
          <a:p>
            <a:pPr marL="0" indent="0">
              <a:lnSpc>
                <a:spcPct val="120000"/>
              </a:lnSpc>
              <a:buNone/>
            </a:pPr>
            <a:r>
              <a:rPr lang="en-US" sz="8600" dirty="0"/>
              <a:t>				</a:t>
            </a:r>
            <a:r>
              <a:rPr lang="en-US" sz="7700" b="1" dirty="0"/>
              <a:t>MINISTRY</a:t>
            </a:r>
            <a:endParaRPr lang="en-US" sz="5200" b="1" dirty="0"/>
          </a:p>
        </p:txBody>
      </p:sp>
    </p:spTree>
    <p:extLst>
      <p:ext uri="{BB962C8B-B14F-4D97-AF65-F5344CB8AC3E}">
        <p14:creationId xmlns:p14="http://schemas.microsoft.com/office/powerpoint/2010/main" val="422473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609600" y="-268224"/>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609600" y="1719262"/>
            <a:ext cx="10972800" cy="3419476"/>
          </a:xfrm>
        </p:spPr>
        <p:txBody>
          <a:bodyPr/>
          <a:lstStyle/>
          <a:p>
            <a:r>
              <a:rPr lang="en-US" dirty="0"/>
              <a:t>Hospital Visitation</a:t>
            </a:r>
          </a:p>
          <a:p>
            <a:r>
              <a:rPr lang="en-US" dirty="0"/>
              <a:t>Basic Counseling</a:t>
            </a:r>
          </a:p>
          <a:p>
            <a:r>
              <a:rPr lang="en-US" dirty="0"/>
              <a:t>Prayer Ministry</a:t>
            </a:r>
          </a:p>
          <a:p>
            <a:r>
              <a:rPr lang="en-US" dirty="0"/>
              <a:t>Conflict Resolution</a:t>
            </a:r>
          </a:p>
          <a:p>
            <a:r>
              <a:rPr lang="en-US" dirty="0"/>
              <a:t>Discovering and Meeting Needs in the Group</a:t>
            </a:r>
          </a:p>
          <a:p>
            <a:r>
              <a:rPr lang="en-US" dirty="0"/>
              <a:t>Bereavement Ministry</a:t>
            </a:r>
          </a:p>
          <a:p>
            <a:r>
              <a:rPr lang="en-US" dirty="0"/>
              <a:t>Benevolent Ministry</a:t>
            </a:r>
          </a:p>
          <a:p>
            <a:endParaRPr lang="en-US" dirty="0"/>
          </a:p>
        </p:txBody>
      </p:sp>
    </p:spTree>
    <p:extLst>
      <p:ext uri="{BB962C8B-B14F-4D97-AF65-F5344CB8AC3E}">
        <p14:creationId xmlns:p14="http://schemas.microsoft.com/office/powerpoint/2010/main" val="831486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609600" y="-318053"/>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609600" y="1417983"/>
            <a:ext cx="10972800" cy="4823791"/>
          </a:xfrm>
        </p:spPr>
        <p:txBody>
          <a:bodyPr>
            <a:normAutofit fontScale="77500" lnSpcReduction="20000"/>
          </a:bodyPr>
          <a:lstStyle/>
          <a:p>
            <a:pPr marL="0" indent="0">
              <a:lnSpc>
                <a:spcPct val="120000"/>
              </a:lnSpc>
              <a:buNone/>
            </a:pPr>
            <a:r>
              <a:rPr lang="en-US" sz="6000" dirty="0"/>
              <a:t>				</a:t>
            </a:r>
            <a:r>
              <a:rPr lang="en-US" sz="8000" dirty="0"/>
              <a:t>T</a:t>
            </a:r>
            <a:r>
              <a:rPr lang="en-US" sz="5200" dirty="0"/>
              <a:t>raining</a:t>
            </a:r>
          </a:p>
          <a:p>
            <a:pPr marL="0" indent="0">
              <a:lnSpc>
                <a:spcPct val="120000"/>
              </a:lnSpc>
              <a:buNone/>
            </a:pPr>
            <a:r>
              <a:rPr lang="en-US" sz="8000" dirty="0"/>
              <a:t>				E</a:t>
            </a:r>
            <a:r>
              <a:rPr lang="en-US" sz="5200" dirty="0"/>
              <a:t>vangelism</a:t>
            </a:r>
          </a:p>
          <a:p>
            <a:pPr marL="0" indent="0">
              <a:lnSpc>
                <a:spcPct val="120000"/>
              </a:lnSpc>
              <a:buNone/>
            </a:pPr>
            <a:r>
              <a:rPr lang="en-US" sz="8000" dirty="0"/>
              <a:t>				A</a:t>
            </a:r>
            <a:r>
              <a:rPr lang="en-US" sz="5200" dirty="0"/>
              <a:t>ssimilation</a:t>
            </a:r>
          </a:p>
          <a:p>
            <a:pPr marL="0" indent="0">
              <a:lnSpc>
                <a:spcPct val="120000"/>
              </a:lnSpc>
              <a:buNone/>
            </a:pPr>
            <a:r>
              <a:rPr lang="en-US" sz="8600" dirty="0"/>
              <a:t>				</a:t>
            </a:r>
            <a:r>
              <a:rPr lang="en-US" sz="7700" dirty="0"/>
              <a:t>M</a:t>
            </a:r>
            <a:r>
              <a:rPr lang="en-US" sz="5200" dirty="0"/>
              <a:t>inistry</a:t>
            </a:r>
          </a:p>
        </p:txBody>
      </p:sp>
    </p:spTree>
    <p:extLst>
      <p:ext uri="{BB962C8B-B14F-4D97-AF65-F5344CB8AC3E}">
        <p14:creationId xmlns:p14="http://schemas.microsoft.com/office/powerpoint/2010/main" val="509713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4CBCB-6960-413E-9F02-88AC553CBF30}"/>
              </a:ext>
            </a:extLst>
          </p:cNvPr>
          <p:cNvSpPr>
            <a:spLocks noGrp="1"/>
          </p:cNvSpPr>
          <p:nvPr>
            <p:ph type="ctrTitle"/>
          </p:nvPr>
        </p:nvSpPr>
        <p:spPr/>
        <p:txBody>
          <a:bodyPr/>
          <a:lstStyle/>
          <a:p>
            <a:r>
              <a:rPr lang="en-US" dirty="0"/>
              <a:t> </a:t>
            </a:r>
          </a:p>
        </p:txBody>
      </p:sp>
      <p:sp>
        <p:nvSpPr>
          <p:cNvPr id="3" name="Subtitle 2">
            <a:extLst>
              <a:ext uri="{FF2B5EF4-FFF2-40B4-BE49-F238E27FC236}">
                <a16:creationId xmlns:a16="http://schemas.microsoft.com/office/drawing/2014/main" id="{07009435-E4F5-406D-BD75-CBB3198D4702}"/>
              </a:ext>
            </a:extLst>
          </p:cNvPr>
          <p:cNvSpPr>
            <a:spLocks noGrp="1"/>
          </p:cNvSpPr>
          <p:nvPr>
            <p:ph type="subTitle" idx="1"/>
          </p:nvPr>
        </p:nvSpPr>
        <p:spPr>
          <a:xfrm>
            <a:off x="1828800" y="4322009"/>
            <a:ext cx="8534400" cy="1871582"/>
          </a:xfrm>
        </p:spPr>
        <p:txBody>
          <a:bodyPr>
            <a:noAutofit/>
          </a:bodyPr>
          <a:lstStyle/>
          <a:p>
            <a:pPr lvl="0"/>
            <a:r>
              <a:rPr lang="en-US" b="1" dirty="0"/>
              <a:t> </a:t>
            </a:r>
            <a:r>
              <a:rPr lang="en-US" sz="3200" b="1" dirty="0">
                <a:solidFill>
                  <a:srgbClr val="455F51"/>
                </a:solidFill>
                <a:latin typeface="Palatino Linotype" panose="02040502050505030304" pitchFamily="18" charset="0"/>
              </a:rPr>
              <a:t>Peace with God!</a:t>
            </a:r>
          </a:p>
          <a:p>
            <a:pPr lvl="0"/>
            <a:r>
              <a:rPr lang="en-US" sz="3200" b="1" dirty="0">
                <a:solidFill>
                  <a:srgbClr val="455F51"/>
                </a:solidFill>
                <a:latin typeface="Palatino Linotype" panose="02040502050505030304" pitchFamily="18" charset="0"/>
              </a:rPr>
              <a:t>Peace with others!</a:t>
            </a:r>
          </a:p>
          <a:p>
            <a:r>
              <a:rPr lang="en-US" sz="3200" b="1" dirty="0">
                <a:latin typeface="Palatino Linotype" panose="02040502050505030304" pitchFamily="18" charset="0"/>
              </a:rPr>
              <a:t>Peace with themselves!</a:t>
            </a:r>
          </a:p>
        </p:txBody>
      </p:sp>
      <p:sp>
        <p:nvSpPr>
          <p:cNvPr id="4" name="TextBox 3">
            <a:extLst>
              <a:ext uri="{FF2B5EF4-FFF2-40B4-BE49-F238E27FC236}">
                <a16:creationId xmlns:a16="http://schemas.microsoft.com/office/drawing/2014/main" id="{B8F77847-C643-4CA0-AA29-B2F1A5148720}"/>
              </a:ext>
            </a:extLst>
          </p:cNvPr>
          <p:cNvSpPr txBox="1"/>
          <p:nvPr/>
        </p:nvSpPr>
        <p:spPr>
          <a:xfrm>
            <a:off x="1530096" y="394662"/>
            <a:ext cx="9131808" cy="3477875"/>
          </a:xfrm>
          <a:prstGeom prst="rect">
            <a:avLst/>
          </a:prstGeom>
          <a:noFill/>
          <a:ln>
            <a:solidFill>
              <a:schemeClr val="bg1"/>
            </a:solidFill>
          </a:ln>
        </p:spPr>
        <p:txBody>
          <a:bodyPr wrap="square" rtlCol="0" anchor="ctr" anchorCtr="1">
            <a:spAutoFit/>
          </a:bodyPr>
          <a:lstStyle/>
          <a:p>
            <a:pPr algn="ctr">
              <a:lnSpc>
                <a:spcPct val="150000"/>
              </a:lnSpc>
            </a:pPr>
            <a:r>
              <a:rPr lang="en-US" sz="4000" b="1" dirty="0">
                <a:solidFill>
                  <a:srgbClr val="455F51"/>
                </a:solidFill>
                <a:latin typeface="Palatino Linotype" panose="02040502050505030304" pitchFamily="18" charset="0"/>
                <a:cs typeface="Arial" panose="020B0604020202020204" pitchFamily="34" charset="0"/>
              </a:rPr>
              <a:t>Exodus 18:23 </a:t>
            </a:r>
          </a:p>
          <a:p>
            <a:r>
              <a:rPr lang="en-US" sz="4000" b="1" dirty="0">
                <a:solidFill>
                  <a:srgbClr val="455F51"/>
                </a:solidFill>
                <a:latin typeface="Palatino Linotype" panose="02040502050505030304" pitchFamily="18" charset="0"/>
                <a:cs typeface="Arial" panose="020B0604020202020204" pitchFamily="34" charset="0"/>
              </a:rPr>
              <a:t>“If you do this thing, and God so commands you, then you will be able to endure, </a:t>
            </a:r>
            <a:r>
              <a:rPr lang="en-US" sz="4000" b="1" u="sng" dirty="0">
                <a:solidFill>
                  <a:srgbClr val="455F51"/>
                </a:solidFill>
                <a:latin typeface="Palatino Linotype" panose="02040502050505030304" pitchFamily="18" charset="0"/>
                <a:cs typeface="Arial" panose="020B0604020202020204" pitchFamily="34" charset="0"/>
              </a:rPr>
              <a:t>and all this people will also go to their place in peace.</a:t>
            </a:r>
            <a:r>
              <a:rPr lang="en-US" sz="4000" b="1" dirty="0">
                <a:solidFill>
                  <a:srgbClr val="455F51"/>
                </a:solidFill>
                <a:latin typeface="Palatino Linotype" panose="02040502050505030304" pitchFamily="18" charset="0"/>
                <a:cs typeface="Arial" panose="020B0604020202020204" pitchFamily="34" charset="0"/>
              </a:rPr>
              <a:t>”</a:t>
            </a:r>
            <a:endParaRPr lang="en-US" sz="4000" b="1" dirty="0">
              <a:latin typeface="Palatino Linotype" panose="02040502050505030304" pitchFamily="18" charset="0"/>
            </a:endParaRPr>
          </a:p>
        </p:txBody>
      </p:sp>
    </p:spTree>
    <p:extLst>
      <p:ext uri="{BB962C8B-B14F-4D97-AF65-F5344CB8AC3E}">
        <p14:creationId xmlns:p14="http://schemas.microsoft.com/office/powerpoint/2010/main" val="3901495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75890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838200"/>
            <a:ext cx="10363200" cy="4267200"/>
          </a:xfrm>
        </p:spPr>
        <p:txBody>
          <a:bodyPr/>
          <a:lstStyle/>
          <a:p>
            <a:r>
              <a:rPr lang="en-US" sz="8000" b="1" dirty="0"/>
              <a:t>The Exodus TEAM</a:t>
            </a:r>
          </a:p>
        </p:txBody>
      </p:sp>
      <p:sp>
        <p:nvSpPr>
          <p:cNvPr id="3" name="Subtitle 2"/>
          <p:cNvSpPr>
            <a:spLocks noGrp="1"/>
          </p:cNvSpPr>
          <p:nvPr>
            <p:ph type="subTitle" idx="1"/>
          </p:nvPr>
        </p:nvSpPr>
        <p:spPr>
          <a:xfrm>
            <a:off x="1934818" y="3710609"/>
            <a:ext cx="8534400" cy="791816"/>
          </a:xfrm>
        </p:spPr>
        <p:txBody>
          <a:bodyPr>
            <a:normAutofit/>
          </a:bodyPr>
          <a:lstStyle/>
          <a:p>
            <a:r>
              <a:rPr lang="en-US" sz="3200" b="1" dirty="0"/>
              <a:t>A Biblical Model for Church Growth</a:t>
            </a:r>
          </a:p>
        </p:txBody>
      </p:sp>
    </p:spTree>
    <p:extLst>
      <p:ext uri="{BB962C8B-B14F-4D97-AF65-F5344CB8AC3E}">
        <p14:creationId xmlns:p14="http://schemas.microsoft.com/office/powerpoint/2010/main" val="213578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A5CF4-45A7-43F6-A65C-9352D31A6ADB}"/>
              </a:ext>
            </a:extLst>
          </p:cNvPr>
          <p:cNvSpPr>
            <a:spLocks noGrp="1"/>
          </p:cNvSpPr>
          <p:nvPr>
            <p:ph type="title"/>
          </p:nvPr>
        </p:nvSpPr>
        <p:spPr>
          <a:xfrm>
            <a:off x="609600" y="659088"/>
            <a:ext cx="10972800" cy="1378226"/>
          </a:xfrm>
        </p:spPr>
        <p:txBody>
          <a:bodyPr/>
          <a:lstStyle/>
          <a:p>
            <a:pPr>
              <a:lnSpc>
                <a:spcPct val="100000"/>
              </a:lnSpc>
            </a:pPr>
            <a:r>
              <a:rPr lang="en-US" dirty="0">
                <a:latin typeface="Arial Black" panose="020B0A04020102020204" pitchFamily="34" charset="0"/>
              </a:rPr>
              <a:t>The Biblical Foundation</a:t>
            </a:r>
            <a:br>
              <a:rPr lang="en-US" dirty="0"/>
            </a:br>
            <a:r>
              <a:rPr lang="en-US" sz="1800" b="1" dirty="0">
                <a:latin typeface="Arial Black" panose="020B0A04020102020204" pitchFamily="34" charset="0"/>
              </a:rPr>
              <a:t>Exodus 18: 13-26</a:t>
            </a:r>
            <a:br>
              <a:rPr lang="en-US" dirty="0"/>
            </a:br>
            <a:endParaRPr lang="en-US" dirty="0"/>
          </a:p>
        </p:txBody>
      </p:sp>
      <p:sp>
        <p:nvSpPr>
          <p:cNvPr id="3" name="Content Placeholder 2">
            <a:extLst>
              <a:ext uri="{FF2B5EF4-FFF2-40B4-BE49-F238E27FC236}">
                <a16:creationId xmlns:a16="http://schemas.microsoft.com/office/drawing/2014/main" id="{78C1089F-1C3E-4201-92B1-0E6ADE169740}"/>
              </a:ext>
            </a:extLst>
          </p:cNvPr>
          <p:cNvSpPr>
            <a:spLocks noGrp="1"/>
          </p:cNvSpPr>
          <p:nvPr>
            <p:ph idx="1"/>
          </p:nvPr>
        </p:nvSpPr>
        <p:spPr>
          <a:xfrm>
            <a:off x="2372141" y="1348201"/>
            <a:ext cx="8030816" cy="4681538"/>
          </a:xfrm>
        </p:spPr>
        <p:txBody>
          <a:bodyPr>
            <a:normAutofit fontScale="25000" lnSpcReduction="20000"/>
          </a:bodyPr>
          <a:lstStyle/>
          <a:p>
            <a:pPr marL="0" indent="0">
              <a:buNone/>
            </a:pPr>
            <a:endParaRPr lang="en-US" dirty="0"/>
          </a:p>
          <a:p>
            <a:pPr marL="0" indent="0">
              <a:buNone/>
            </a:pPr>
            <a:r>
              <a:rPr lang="en-US" sz="6400" dirty="0">
                <a:latin typeface="Arial" panose="020B0604020202020204" pitchFamily="34" charset="0"/>
                <a:cs typeface="Arial" panose="020B0604020202020204" pitchFamily="34" charset="0"/>
              </a:rPr>
              <a:t>13 And so it was, on the next day, that Moses sat to judge the people; and the people stood before Moses from morning until evening.  14 So when Moses’ father-in-law saw all that he did for the people, he said, “What is this thing that you are doing for the people?  </a:t>
            </a:r>
            <a:r>
              <a:rPr lang="en-US" sz="6400" b="1" dirty="0">
                <a:latin typeface="Arial" panose="020B0604020202020204" pitchFamily="34" charset="0"/>
                <a:cs typeface="Arial" panose="020B0604020202020204" pitchFamily="34" charset="0"/>
              </a:rPr>
              <a:t>Why do you alone sit, and all the people stand before you from morning until evening?”  </a:t>
            </a:r>
            <a:r>
              <a:rPr lang="en-US" sz="6400" dirty="0">
                <a:latin typeface="Arial" panose="020B0604020202020204" pitchFamily="34" charset="0"/>
                <a:cs typeface="Arial" panose="020B0604020202020204" pitchFamily="34" charset="0"/>
              </a:rPr>
              <a:t>15 And Moses said to his father-in-law, “Because the people come to me </a:t>
            </a:r>
            <a:r>
              <a:rPr lang="en-US" sz="6400" b="1" dirty="0">
                <a:latin typeface="Arial" panose="020B0604020202020204" pitchFamily="34" charset="0"/>
                <a:cs typeface="Arial" panose="020B0604020202020204" pitchFamily="34" charset="0"/>
              </a:rPr>
              <a:t>to inquire of God</a:t>
            </a:r>
            <a:r>
              <a:rPr lang="en-US" sz="6400" dirty="0">
                <a:latin typeface="Arial" panose="020B0604020202020204" pitchFamily="34" charset="0"/>
                <a:cs typeface="Arial" panose="020B0604020202020204" pitchFamily="34" charset="0"/>
              </a:rPr>
              <a:t>.  When they have a difficulty, they come to me, and I judge between one and another; and I make known the statutes of God and His laws.”  17 So Moses’ father-in-law said to him, “The thing that you do is not good. </a:t>
            </a:r>
            <a:r>
              <a:rPr lang="en-US" sz="6400" b="1" dirty="0">
                <a:latin typeface="Arial" panose="020B0604020202020204" pitchFamily="34" charset="0"/>
                <a:cs typeface="Arial" panose="020B0604020202020204" pitchFamily="34" charset="0"/>
              </a:rPr>
              <a:t>18 “Both you and these people who are with you will surely wear yourselves out.  </a:t>
            </a:r>
            <a:r>
              <a:rPr lang="en-US" sz="6400" dirty="0">
                <a:latin typeface="Arial" panose="020B0604020202020204" pitchFamily="34" charset="0"/>
                <a:cs typeface="Arial" panose="020B0604020202020204" pitchFamily="34" charset="0"/>
              </a:rPr>
              <a:t>For this thing is too much for you, you are not able to perform it yourself. 19 "Listen now to my voice; I will give you counsel, and God will be with you: Stand before God for the people, so that you may bring the difficulties to God.  20 And you shall teach them the statutes and the laws, and show them the way in which they must walk and the work they must do.   21 “Moreover you shall select from all the people able men, such as fear God, men of truth, hating covetousness; and place such over them to be </a:t>
            </a:r>
            <a:r>
              <a:rPr lang="en-US" sz="6400" b="1" dirty="0">
                <a:latin typeface="Arial" panose="020B0604020202020204" pitchFamily="34" charset="0"/>
                <a:cs typeface="Arial" panose="020B0604020202020204" pitchFamily="34" charset="0"/>
              </a:rPr>
              <a:t>rulers of thousands, rulers of hundreds, rulers of fifties, and rulers of tens</a:t>
            </a:r>
            <a:r>
              <a:rPr lang="en-US" sz="6400" dirty="0">
                <a:latin typeface="Arial" panose="020B0604020202020204" pitchFamily="34" charset="0"/>
                <a:cs typeface="Arial" panose="020B0604020202020204" pitchFamily="34" charset="0"/>
              </a:rPr>
              <a:t>.  22 “And let them judge the people at all times. Then it will be that </a:t>
            </a:r>
            <a:r>
              <a:rPr lang="en-US" sz="6400" b="1" dirty="0">
                <a:latin typeface="Arial" panose="020B0604020202020204" pitchFamily="34" charset="0"/>
                <a:cs typeface="Arial" panose="020B0604020202020204" pitchFamily="34" charset="0"/>
              </a:rPr>
              <a:t>every great matter they shall bring to you</a:t>
            </a:r>
            <a:r>
              <a:rPr lang="en-US" sz="6400" dirty="0">
                <a:latin typeface="Arial" panose="020B0604020202020204" pitchFamily="34" charset="0"/>
                <a:cs typeface="Arial" panose="020B0604020202020204" pitchFamily="34" charset="0"/>
              </a:rPr>
              <a:t>, but every small matter they themselves shall judge.  So it will be easier for you, for they will bear the burden with you.  23 “If you do this thing, and God so commands you</a:t>
            </a:r>
            <a:r>
              <a:rPr lang="en-US" sz="6400" b="1" dirty="0">
                <a:latin typeface="Arial" panose="020B0604020202020204" pitchFamily="34" charset="0"/>
                <a:cs typeface="Arial" panose="020B0604020202020204" pitchFamily="34" charset="0"/>
              </a:rPr>
              <a:t>, then you will be able to endure</a:t>
            </a:r>
            <a:r>
              <a:rPr lang="en-US" sz="6400" dirty="0">
                <a:latin typeface="Arial" panose="020B0604020202020204" pitchFamily="34" charset="0"/>
                <a:cs typeface="Arial" panose="020B0604020202020204" pitchFamily="34" charset="0"/>
              </a:rPr>
              <a:t>, and </a:t>
            </a:r>
            <a:r>
              <a:rPr lang="en-US" sz="6400" b="1" dirty="0">
                <a:latin typeface="Arial" panose="020B0604020202020204" pitchFamily="34" charset="0"/>
                <a:cs typeface="Arial" panose="020B0604020202020204" pitchFamily="34" charset="0"/>
              </a:rPr>
              <a:t>all this people will also go to their place in peace</a:t>
            </a:r>
            <a:r>
              <a:rPr lang="en-US" sz="6400" dirty="0">
                <a:latin typeface="Arial" panose="020B0604020202020204" pitchFamily="34" charset="0"/>
                <a:cs typeface="Arial" panose="020B0604020202020204" pitchFamily="34" charset="0"/>
              </a:rPr>
              <a:t>.”  24 So Moses heeded the voice of his father-in-law and did all that he had said.  25 And Moses chose able men out of all Israel, and made them heads over the people: </a:t>
            </a:r>
            <a:r>
              <a:rPr lang="en-US" sz="6400" b="1" dirty="0">
                <a:latin typeface="Arial" panose="020B0604020202020204" pitchFamily="34" charset="0"/>
                <a:cs typeface="Arial" panose="020B0604020202020204" pitchFamily="34" charset="0"/>
              </a:rPr>
              <a:t>rulers of thousands, rulers of hundreds, rulers of fifties, and rulers of tens.</a:t>
            </a:r>
            <a:r>
              <a:rPr lang="en-US" sz="6400" dirty="0">
                <a:latin typeface="Arial" panose="020B0604020202020204" pitchFamily="34" charset="0"/>
                <a:cs typeface="Arial" panose="020B0604020202020204" pitchFamily="34" charset="0"/>
              </a:rPr>
              <a:t>  26 So they judged the people at all times; </a:t>
            </a:r>
            <a:r>
              <a:rPr lang="en-US" sz="6400" b="1" dirty="0">
                <a:latin typeface="Arial" panose="020B0604020202020204" pitchFamily="34" charset="0"/>
                <a:cs typeface="Arial" panose="020B0604020202020204" pitchFamily="34" charset="0"/>
              </a:rPr>
              <a:t>the hard cases they brought to Moses</a:t>
            </a:r>
            <a:r>
              <a:rPr lang="en-US" sz="6400" dirty="0">
                <a:latin typeface="Arial" panose="020B0604020202020204" pitchFamily="34" charset="0"/>
                <a:cs typeface="Arial" panose="020B0604020202020204" pitchFamily="34" charset="0"/>
              </a:rPr>
              <a:t>, but they judged every small case themselves.”  NKJV</a:t>
            </a:r>
          </a:p>
        </p:txBody>
      </p:sp>
    </p:spTree>
    <p:extLst>
      <p:ext uri="{BB962C8B-B14F-4D97-AF65-F5344CB8AC3E}">
        <p14:creationId xmlns:p14="http://schemas.microsoft.com/office/powerpoint/2010/main" val="261725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609600" y="-268224"/>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609600" y="1719262"/>
            <a:ext cx="10972800" cy="3419476"/>
          </a:xfrm>
        </p:spPr>
        <p:txBody>
          <a:bodyPr/>
          <a:lstStyle/>
          <a:p>
            <a:pPr marL="0" indent="0">
              <a:buNone/>
            </a:pPr>
            <a:r>
              <a:rPr lang="en-US" dirty="0"/>
              <a:t>Involvement of the laity in ministry is an indispensable ingredient in church growth.  Building on the advice Jethro gave to Moses in Exodus 18:13-26, this model for ministry builds on some proven principles.  If Moses was able to meet the needs of over a million people (Numbers 1:19-45) by having groups of ten people, this model should work for a church of any size.  Exodus 18:13-26 provides a model for effective ministry to the congregation and the organizational structure to meet the needs of the people:</a:t>
            </a:r>
          </a:p>
        </p:txBody>
      </p:sp>
    </p:spTree>
    <p:extLst>
      <p:ext uri="{BB962C8B-B14F-4D97-AF65-F5344CB8AC3E}">
        <p14:creationId xmlns:p14="http://schemas.microsoft.com/office/powerpoint/2010/main" val="402431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609600" y="-318053"/>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609600" y="1417983"/>
            <a:ext cx="10972800" cy="4823791"/>
          </a:xfrm>
        </p:spPr>
        <p:txBody>
          <a:bodyPr>
            <a:normAutofit fontScale="77500" lnSpcReduction="20000"/>
          </a:bodyPr>
          <a:lstStyle/>
          <a:p>
            <a:pPr marL="0" indent="0">
              <a:lnSpc>
                <a:spcPct val="120000"/>
              </a:lnSpc>
              <a:buNone/>
            </a:pPr>
            <a:r>
              <a:rPr lang="en-US" sz="6000" dirty="0"/>
              <a:t>				</a:t>
            </a:r>
            <a:r>
              <a:rPr lang="en-US" sz="8000" b="1" dirty="0"/>
              <a:t>TRAINING</a:t>
            </a:r>
            <a:endParaRPr lang="en-US" sz="5200" b="1" dirty="0"/>
          </a:p>
          <a:p>
            <a:pPr marL="0" indent="0">
              <a:lnSpc>
                <a:spcPct val="120000"/>
              </a:lnSpc>
              <a:buNone/>
            </a:pPr>
            <a:r>
              <a:rPr lang="en-US" sz="8000" dirty="0"/>
              <a:t>				E</a:t>
            </a:r>
          </a:p>
          <a:p>
            <a:pPr marL="0" indent="0">
              <a:lnSpc>
                <a:spcPct val="120000"/>
              </a:lnSpc>
              <a:buNone/>
            </a:pPr>
            <a:r>
              <a:rPr lang="en-US" sz="8000" dirty="0"/>
              <a:t>				A</a:t>
            </a:r>
          </a:p>
          <a:p>
            <a:pPr marL="0" indent="0">
              <a:lnSpc>
                <a:spcPct val="120000"/>
              </a:lnSpc>
              <a:buNone/>
            </a:pPr>
            <a:r>
              <a:rPr lang="en-US" sz="8600" dirty="0"/>
              <a:t>				</a:t>
            </a:r>
            <a:r>
              <a:rPr lang="en-US" sz="7700" dirty="0"/>
              <a:t>M</a:t>
            </a:r>
          </a:p>
        </p:txBody>
      </p:sp>
    </p:spTree>
    <p:extLst>
      <p:ext uri="{BB962C8B-B14F-4D97-AF65-F5344CB8AC3E}">
        <p14:creationId xmlns:p14="http://schemas.microsoft.com/office/powerpoint/2010/main" val="375026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609600" y="-268224"/>
            <a:ext cx="10972800" cy="1600200"/>
          </a:xfrm>
        </p:spPr>
        <p:txBody>
          <a:bodyPr/>
          <a:lstStyle/>
          <a:p>
            <a:r>
              <a:rPr lang="en-US" dirty="0">
                <a:latin typeface="Arial Black" panose="020B0A04020102020204" pitchFamily="34" charset="0"/>
              </a:rPr>
              <a:t>Training</a:t>
            </a:r>
          </a:p>
        </p:txBody>
      </p:sp>
      <p:sp>
        <p:nvSpPr>
          <p:cNvPr id="4" name="Content Placeholder 3">
            <a:extLst>
              <a:ext uri="{FF2B5EF4-FFF2-40B4-BE49-F238E27FC236}">
                <a16:creationId xmlns:a16="http://schemas.microsoft.com/office/drawing/2014/main" id="{39D2B896-F237-4B49-BCFB-17EC81AF1066}"/>
              </a:ext>
            </a:extLst>
          </p:cNvPr>
          <p:cNvSpPr txBox="1">
            <a:spLocks noGrp="1"/>
          </p:cNvSpPr>
          <p:nvPr>
            <p:ph idx="1"/>
          </p:nvPr>
        </p:nvSpPr>
        <p:spPr>
          <a:xfrm>
            <a:off x="390144" y="908312"/>
            <a:ext cx="11509248" cy="5041380"/>
          </a:xfrm>
          <a:prstGeom prst="rect">
            <a:avLst/>
          </a:prstGeom>
          <a:noFill/>
          <a:ln>
            <a:noFill/>
          </a:ln>
        </p:spPr>
        <p:txBody>
          <a:bodyPr wrap="square" rtlCol="0" anchor="ctr" anchorCtr="1">
            <a:spAutoFit/>
          </a:bodyPr>
          <a:lstStyle/>
          <a:p>
            <a:pPr marL="0" indent="0">
              <a:buNone/>
            </a:pPr>
            <a:endParaRPr lang="en-US" b="1" dirty="0">
              <a:solidFill>
                <a:srgbClr val="99CB38">
                  <a:lumMod val="50000"/>
                </a:srgbClr>
              </a:solidFill>
            </a:endParaRPr>
          </a:p>
          <a:p>
            <a:r>
              <a:rPr lang="en-US" b="1" dirty="0">
                <a:solidFill>
                  <a:srgbClr val="99CB38">
                    <a:lumMod val="50000"/>
                  </a:srgbClr>
                </a:solidFill>
              </a:rPr>
              <a:t>The pastor can start with any number of groups based on the size of the congregation.</a:t>
            </a:r>
          </a:p>
          <a:p>
            <a:r>
              <a:rPr lang="en-US" b="1" dirty="0">
                <a:solidFill>
                  <a:srgbClr val="99CB38">
                    <a:lumMod val="50000"/>
                  </a:srgbClr>
                </a:solidFill>
              </a:rPr>
              <a:t>TEAM leaders should be chosen based on spiritual maturity regardless of marital status, gender or ethnicity.  Each TEAM can be based on affinity groups or special interests.</a:t>
            </a:r>
          </a:p>
          <a:p>
            <a:r>
              <a:rPr lang="en-US" b="1" dirty="0">
                <a:solidFill>
                  <a:srgbClr val="99CB38">
                    <a:lumMod val="50000"/>
                  </a:srgbClr>
                </a:solidFill>
              </a:rPr>
              <a:t>Each group should start with 5 or 6 people, and divide when it grows to 10-12</a:t>
            </a:r>
          </a:p>
          <a:p>
            <a:r>
              <a:rPr lang="en-US" b="1" dirty="0">
                <a:solidFill>
                  <a:srgbClr val="99CB38">
                    <a:lumMod val="50000"/>
                  </a:srgbClr>
                </a:solidFill>
              </a:rPr>
              <a:t>TEAM leaders will train new TEAM leaders as the group grows and divides.  </a:t>
            </a:r>
          </a:p>
          <a:p>
            <a:r>
              <a:rPr lang="en-US" b="1" dirty="0">
                <a:solidFill>
                  <a:srgbClr val="99CB38">
                    <a:lumMod val="50000"/>
                  </a:srgbClr>
                </a:solidFill>
              </a:rPr>
              <a:t>Weekly Reports serve as a reminder for TEAM leaders to keep up with everyone.</a:t>
            </a:r>
          </a:p>
          <a:p>
            <a:endParaRPr lang="en-US" b="1" dirty="0">
              <a:solidFill>
                <a:srgbClr val="99CB38">
                  <a:lumMod val="50000"/>
                </a:srgbClr>
              </a:solidFill>
            </a:endParaRPr>
          </a:p>
          <a:p>
            <a:endParaRPr lang="en-US" dirty="0"/>
          </a:p>
        </p:txBody>
      </p:sp>
    </p:spTree>
    <p:extLst>
      <p:ext uri="{BB962C8B-B14F-4D97-AF65-F5344CB8AC3E}">
        <p14:creationId xmlns:p14="http://schemas.microsoft.com/office/powerpoint/2010/main" val="154013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609600" y="-318053"/>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609600" y="1417983"/>
            <a:ext cx="10972800" cy="4823791"/>
          </a:xfrm>
        </p:spPr>
        <p:txBody>
          <a:bodyPr>
            <a:normAutofit fontScale="77500" lnSpcReduction="20000"/>
          </a:bodyPr>
          <a:lstStyle/>
          <a:p>
            <a:pPr marL="0" indent="0">
              <a:lnSpc>
                <a:spcPct val="120000"/>
              </a:lnSpc>
              <a:buNone/>
            </a:pPr>
            <a:r>
              <a:rPr lang="en-US" sz="6000" dirty="0"/>
              <a:t>				</a:t>
            </a:r>
            <a:r>
              <a:rPr lang="en-US" sz="8000" dirty="0"/>
              <a:t>T</a:t>
            </a:r>
            <a:r>
              <a:rPr lang="en-US" sz="5200" dirty="0"/>
              <a:t>raining</a:t>
            </a:r>
          </a:p>
          <a:p>
            <a:pPr marL="0" indent="0">
              <a:lnSpc>
                <a:spcPct val="120000"/>
              </a:lnSpc>
              <a:buNone/>
            </a:pPr>
            <a:r>
              <a:rPr lang="en-US" sz="8000" dirty="0"/>
              <a:t>				</a:t>
            </a:r>
            <a:r>
              <a:rPr lang="en-US" sz="8000" b="1" dirty="0"/>
              <a:t>EVANGELISM</a:t>
            </a:r>
            <a:endParaRPr lang="en-US" sz="5200" b="1" dirty="0"/>
          </a:p>
          <a:p>
            <a:pPr marL="0" indent="0">
              <a:lnSpc>
                <a:spcPct val="120000"/>
              </a:lnSpc>
              <a:buNone/>
            </a:pPr>
            <a:r>
              <a:rPr lang="en-US" sz="8000" dirty="0"/>
              <a:t>				A</a:t>
            </a:r>
          </a:p>
          <a:p>
            <a:pPr marL="0" indent="0">
              <a:lnSpc>
                <a:spcPct val="120000"/>
              </a:lnSpc>
              <a:buNone/>
            </a:pPr>
            <a:r>
              <a:rPr lang="en-US" sz="8600" dirty="0"/>
              <a:t>				</a:t>
            </a:r>
            <a:r>
              <a:rPr lang="en-US" sz="7700" dirty="0"/>
              <a:t>M</a:t>
            </a:r>
          </a:p>
        </p:txBody>
      </p:sp>
    </p:spTree>
    <p:extLst>
      <p:ext uri="{BB962C8B-B14F-4D97-AF65-F5344CB8AC3E}">
        <p14:creationId xmlns:p14="http://schemas.microsoft.com/office/powerpoint/2010/main" val="256462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038A6-AEFB-47C5-9D9D-0ADD625FE034}"/>
              </a:ext>
            </a:extLst>
          </p:cNvPr>
          <p:cNvSpPr>
            <a:spLocks noGrp="1"/>
          </p:cNvSpPr>
          <p:nvPr>
            <p:ph type="title"/>
          </p:nvPr>
        </p:nvSpPr>
        <p:spPr>
          <a:xfrm>
            <a:off x="609600" y="-268224"/>
            <a:ext cx="10972800" cy="1600200"/>
          </a:xfrm>
        </p:spPr>
        <p:txBody>
          <a:bodyPr/>
          <a:lstStyle/>
          <a:p>
            <a:r>
              <a:rPr lang="en-US" b="1" dirty="0">
                <a:solidFill>
                  <a:srgbClr val="99CB38">
                    <a:lumMod val="50000"/>
                  </a:srgbClr>
                </a:solidFill>
              </a:rPr>
              <a:t>Evangelism</a:t>
            </a:r>
            <a:endParaRPr lang="en-US" dirty="0"/>
          </a:p>
        </p:txBody>
      </p:sp>
      <p:sp>
        <p:nvSpPr>
          <p:cNvPr id="3" name="Content Placeholder 2">
            <a:extLst>
              <a:ext uri="{FF2B5EF4-FFF2-40B4-BE49-F238E27FC236}">
                <a16:creationId xmlns:a16="http://schemas.microsoft.com/office/drawing/2014/main" id="{C4ECC277-0D4B-4483-86B5-8B98C0ABD132}"/>
              </a:ext>
            </a:extLst>
          </p:cNvPr>
          <p:cNvSpPr>
            <a:spLocks noGrp="1"/>
          </p:cNvSpPr>
          <p:nvPr>
            <p:ph idx="1"/>
          </p:nvPr>
        </p:nvSpPr>
        <p:spPr>
          <a:xfrm>
            <a:off x="377952" y="1451038"/>
            <a:ext cx="11667744" cy="3419476"/>
          </a:xfrm>
        </p:spPr>
        <p:txBody>
          <a:bodyPr/>
          <a:lstStyle/>
          <a:p>
            <a:r>
              <a:rPr lang="en-US" dirty="0"/>
              <a:t>Relationship evangelism is the most effective form of personal evangelism.</a:t>
            </a:r>
          </a:p>
          <a:p>
            <a:r>
              <a:rPr lang="en-US" dirty="0"/>
              <a:t>Various surveys indicate over 70% of people who attend a church do so because of the invitation of a friend or family member. </a:t>
            </a:r>
          </a:p>
          <a:p>
            <a:r>
              <a:rPr lang="en-US" dirty="0"/>
              <a:t>Various available Gospel Presentations allow leaders to find one which fits them.</a:t>
            </a:r>
          </a:p>
          <a:p>
            <a:r>
              <a:rPr lang="en-US" dirty="0"/>
              <a:t>The Exodus TEAM should not be the only evangelistic activity going on in the congregation.</a:t>
            </a:r>
          </a:p>
        </p:txBody>
      </p:sp>
    </p:spTree>
    <p:extLst>
      <p:ext uri="{BB962C8B-B14F-4D97-AF65-F5344CB8AC3E}">
        <p14:creationId xmlns:p14="http://schemas.microsoft.com/office/powerpoint/2010/main" val="1722832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1BFA-ADB2-42F4-8A97-70D65AE76446}"/>
              </a:ext>
            </a:extLst>
          </p:cNvPr>
          <p:cNvSpPr>
            <a:spLocks noGrp="1"/>
          </p:cNvSpPr>
          <p:nvPr>
            <p:ph type="title"/>
          </p:nvPr>
        </p:nvSpPr>
        <p:spPr>
          <a:xfrm>
            <a:off x="609600" y="-318053"/>
            <a:ext cx="10972800" cy="1600200"/>
          </a:xfrm>
        </p:spPr>
        <p:txBody>
          <a:bodyPr/>
          <a:lstStyle/>
          <a:p>
            <a:r>
              <a:rPr lang="en-US" b="1" dirty="0">
                <a:solidFill>
                  <a:srgbClr val="99CB38">
                    <a:lumMod val="50000"/>
                  </a:srgbClr>
                </a:solidFill>
              </a:rPr>
              <a:t>The Exodus TEAM</a:t>
            </a:r>
            <a:endParaRPr lang="en-US" dirty="0"/>
          </a:p>
        </p:txBody>
      </p:sp>
      <p:sp>
        <p:nvSpPr>
          <p:cNvPr id="3" name="Content Placeholder 2">
            <a:extLst>
              <a:ext uri="{FF2B5EF4-FFF2-40B4-BE49-F238E27FC236}">
                <a16:creationId xmlns:a16="http://schemas.microsoft.com/office/drawing/2014/main" id="{8673F101-BBE1-4122-A20A-7C3CD8980FF6}"/>
              </a:ext>
            </a:extLst>
          </p:cNvPr>
          <p:cNvSpPr>
            <a:spLocks noGrp="1"/>
          </p:cNvSpPr>
          <p:nvPr>
            <p:ph idx="1"/>
          </p:nvPr>
        </p:nvSpPr>
        <p:spPr>
          <a:xfrm>
            <a:off x="609600" y="1417983"/>
            <a:ext cx="10972800" cy="4823791"/>
          </a:xfrm>
        </p:spPr>
        <p:txBody>
          <a:bodyPr>
            <a:normAutofit fontScale="77500" lnSpcReduction="20000"/>
          </a:bodyPr>
          <a:lstStyle/>
          <a:p>
            <a:pPr marL="0" indent="0">
              <a:lnSpc>
                <a:spcPct val="120000"/>
              </a:lnSpc>
              <a:buNone/>
            </a:pPr>
            <a:r>
              <a:rPr lang="en-US" sz="6000" dirty="0"/>
              <a:t>				</a:t>
            </a:r>
            <a:r>
              <a:rPr lang="en-US" sz="8000" dirty="0"/>
              <a:t>T</a:t>
            </a:r>
            <a:r>
              <a:rPr lang="en-US" sz="5200" dirty="0"/>
              <a:t>raining</a:t>
            </a:r>
          </a:p>
          <a:p>
            <a:pPr marL="0" indent="0">
              <a:lnSpc>
                <a:spcPct val="120000"/>
              </a:lnSpc>
              <a:buNone/>
            </a:pPr>
            <a:r>
              <a:rPr lang="en-US" sz="8000" dirty="0"/>
              <a:t>				E</a:t>
            </a:r>
            <a:r>
              <a:rPr lang="en-US" sz="5200" dirty="0"/>
              <a:t>vangelism</a:t>
            </a:r>
          </a:p>
          <a:p>
            <a:pPr marL="0" indent="0">
              <a:lnSpc>
                <a:spcPct val="120000"/>
              </a:lnSpc>
              <a:buNone/>
            </a:pPr>
            <a:r>
              <a:rPr lang="en-US" sz="8000" dirty="0"/>
              <a:t>				</a:t>
            </a:r>
            <a:r>
              <a:rPr lang="en-US" sz="8000" b="1" dirty="0"/>
              <a:t>ASSIMILATION</a:t>
            </a:r>
            <a:endParaRPr lang="en-US" sz="5200" b="1" dirty="0"/>
          </a:p>
          <a:p>
            <a:pPr marL="0" indent="0">
              <a:lnSpc>
                <a:spcPct val="120000"/>
              </a:lnSpc>
              <a:buNone/>
            </a:pPr>
            <a:r>
              <a:rPr lang="en-US" sz="8600" dirty="0"/>
              <a:t>				</a:t>
            </a:r>
            <a:r>
              <a:rPr lang="en-US" sz="7700" dirty="0"/>
              <a:t>M</a:t>
            </a:r>
            <a:endParaRPr lang="en-US" sz="5200" dirty="0"/>
          </a:p>
        </p:txBody>
      </p:sp>
    </p:spTree>
    <p:extLst>
      <p:ext uri="{BB962C8B-B14F-4D97-AF65-F5344CB8AC3E}">
        <p14:creationId xmlns:p14="http://schemas.microsoft.com/office/powerpoint/2010/main" val="1290619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eashore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ln>
          <a:noFill/>
        </a:ln>
      </a:spPr>
      <a:bodyPr rtlCol="0" anchor="ctr"/>
      <a:lstStyle>
        <a:defPPr algn="ctr">
          <a:defRPr dirty="0" err="1" smtClean="0">
            <a:solidFill>
              <a:schemeClr val="tx1"/>
            </a:solidFill>
          </a:defRPr>
        </a:defPPr>
      </a:lstStyle>
      <a:style>
        <a:lnRef idx="3">
          <a:schemeClr val="lt1"/>
        </a:lnRef>
        <a:fillRef idx="1">
          <a:schemeClr val="accent1"/>
        </a:fillRef>
        <a:effectRef idx="1">
          <a:schemeClr val="accent1"/>
        </a:effectRef>
        <a:fontRef idx="minor">
          <a:schemeClr val="lt1"/>
        </a:fontRef>
      </a:style>
    </a:spDef>
    <a:lnDef>
      <a:spPr>
        <a:ln>
          <a:solidFill>
            <a:schemeClr val="tx2"/>
          </a:solidFill>
        </a:ln>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Seashore design slides.potx" id="{C14410CA-75A1-4039-B0D2-306BA380D4B5}" vid="{F869618E-08B6-48F2-946D-30C4613A87FB}"/>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Seashore design slides</Template>
  <TotalTime>189</TotalTime>
  <Words>1003</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Arial Black</vt:lpstr>
      <vt:lpstr>Century Gothic</vt:lpstr>
      <vt:lpstr>Courier New</vt:lpstr>
      <vt:lpstr>Palatino Linotype</vt:lpstr>
      <vt:lpstr>Seashore design template</vt:lpstr>
      <vt:lpstr>Default Design</vt:lpstr>
      <vt:lpstr>PowerPoint Presentation</vt:lpstr>
      <vt:lpstr>The Exodus TEAM</vt:lpstr>
      <vt:lpstr>The Biblical Foundation Exodus 18: 13-26 </vt:lpstr>
      <vt:lpstr>The Exodus TEAM</vt:lpstr>
      <vt:lpstr>The Exodus TEAM</vt:lpstr>
      <vt:lpstr>Training</vt:lpstr>
      <vt:lpstr>The Exodus TEAM</vt:lpstr>
      <vt:lpstr>Evangelism</vt:lpstr>
      <vt:lpstr>The Exodus TEAM</vt:lpstr>
      <vt:lpstr>Assimilation</vt:lpstr>
      <vt:lpstr>The Exodus TEAM</vt:lpstr>
      <vt:lpstr>The Exodus TEAM</vt:lpstr>
      <vt:lpstr>The Exodus TEAM</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Exodus TEAM</dc:title>
  <dc:creator>Jerry Nash</dc:creator>
  <cp:lastModifiedBy>Jerry Nash</cp:lastModifiedBy>
  <cp:revision>28</cp:revision>
  <dcterms:created xsi:type="dcterms:W3CDTF">2020-03-07T19:32:17Z</dcterms:created>
  <dcterms:modified xsi:type="dcterms:W3CDTF">2020-03-09T01:53:12Z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