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708" r:id="rId2"/>
  </p:sldMasterIdLst>
  <p:notesMasterIdLst>
    <p:notesMasterId r:id="rId18"/>
  </p:notesMasterIdLst>
  <p:handoutMasterIdLst>
    <p:handoutMasterId r:id="rId19"/>
  </p:handoutMasterIdLst>
  <p:sldIdLst>
    <p:sldId id="280" r:id="rId3"/>
    <p:sldId id="259" r:id="rId4"/>
    <p:sldId id="264" r:id="rId5"/>
    <p:sldId id="274" r:id="rId6"/>
    <p:sldId id="265" r:id="rId7"/>
    <p:sldId id="266" r:id="rId8"/>
    <p:sldId id="268" r:id="rId9"/>
    <p:sldId id="275" r:id="rId10"/>
    <p:sldId id="273" r:id="rId11"/>
    <p:sldId id="269" r:id="rId12"/>
    <p:sldId id="271" r:id="rId13"/>
    <p:sldId id="270" r:id="rId14"/>
    <p:sldId id="276" r:id="rId15"/>
    <p:sldId id="279"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snapToGrid="0">
      <p:cViewPr varScale="1">
        <p:scale>
          <a:sx n="79" d="100"/>
          <a:sy n="79" d="100"/>
        </p:scale>
        <p:origin x="120" y="696"/>
      </p:cViewPr>
      <p:guideLst/>
    </p:cSldViewPr>
  </p:slideViewPr>
  <p:notesTextViewPr>
    <p:cViewPr>
      <p:scale>
        <a:sx n="1" d="1"/>
        <a:sy n="1" d="1"/>
      </p:scale>
      <p:origin x="0" y="0"/>
    </p:cViewPr>
  </p:notesTextViewPr>
  <p:notesViewPr>
    <p:cSldViewPr snapToGrid="0">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09733D-69F8-45CE-987F-1E3A67C77C5D}" type="datetimeFigureOut">
              <a:rPr lang="en-US" smtClean="0"/>
              <a:t>3/8/2020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73FB42-312D-429D-A89D-91E21C85F0BA}" type="slidenum">
              <a:rPr lang="en-US" smtClean="0"/>
              <a:t>‹#›</a:t>
            </a:fld>
            <a:endParaRPr lang="en-US"/>
          </a:p>
        </p:txBody>
      </p:sp>
    </p:spTree>
    <p:extLst>
      <p:ext uri="{BB962C8B-B14F-4D97-AF65-F5344CB8AC3E}">
        <p14:creationId xmlns:p14="http://schemas.microsoft.com/office/powerpoint/2010/main" val="5661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C3DB-9C0B-4EEA-BE0C-C823D6258BF2}" type="datetimeFigureOut">
              <a:rPr lang="en-US" smtClean="0"/>
              <a:t>3/8/2020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09D77-6270-417D-B912-9E40620F0D03}" type="slidenum">
              <a:rPr lang="en-US" smtClean="0"/>
              <a:t>‹#›</a:t>
            </a:fld>
            <a:endParaRPr lang="en-US"/>
          </a:p>
        </p:txBody>
      </p:sp>
    </p:spTree>
    <p:extLst>
      <p:ext uri="{BB962C8B-B14F-4D97-AF65-F5344CB8AC3E}">
        <p14:creationId xmlns:p14="http://schemas.microsoft.com/office/powerpoint/2010/main" val="40852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10363200" cy="4267200"/>
          </a:xfrm>
        </p:spPr>
        <p:txBody>
          <a:bodyPr anchor="b">
            <a:noAutofit/>
          </a:bodyPr>
          <a:lstStyle>
            <a:lvl1pPr>
              <a:lnSpc>
                <a:spcPct val="100000"/>
              </a:lnSpc>
              <a:defRPr sz="6600">
                <a:solidFill>
                  <a:schemeClr val="accent1">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4343399"/>
            <a:ext cx="8534400" cy="1219200"/>
          </a:xfrm>
        </p:spPr>
        <p:txBody>
          <a:bodyPr>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2"/>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a:p>
        </p:txBody>
      </p:sp>
      <p:sp>
        <p:nvSpPr>
          <p:cNvPr id="8" name="Slide Number Placeholder 7"/>
          <p:cNvSpPr>
            <a:spLocks noGrp="1"/>
          </p:cNvSpPr>
          <p:nvPr>
            <p:ph type="sldNum" sz="quarter" idx="11"/>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85672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8822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9831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9831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218807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902D8-BDC7-494E-A17E-F003A31201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34856E-6DB8-4519-922F-29690BEB93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B48BED-24DC-46EC-99BB-8B7724C1808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48CCB26-3D0F-408D-9B4B-B925BE155C3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3C7BE84-C1CD-46FC-81FA-6D7FB0CF52CA}"/>
              </a:ext>
            </a:extLst>
          </p:cNvPr>
          <p:cNvSpPr>
            <a:spLocks noGrp="1"/>
          </p:cNvSpPr>
          <p:nvPr>
            <p:ph type="sldNum" sz="quarter" idx="12"/>
          </p:nvPr>
        </p:nvSpPr>
        <p:spPr/>
        <p:txBody>
          <a:bodyPr/>
          <a:lstStyle>
            <a:lvl1pPr>
              <a:defRPr/>
            </a:lvl1pPr>
          </a:lstStyle>
          <a:p>
            <a:fld id="{F932D65A-91E6-4F51-B0EE-3AAF8CE9646E}" type="slidenum">
              <a:rPr lang="en-US" altLang="en-US"/>
              <a:pPr/>
              <a:t>‹#›</a:t>
            </a:fld>
            <a:endParaRPr lang="en-US" altLang="en-US"/>
          </a:p>
        </p:txBody>
      </p:sp>
    </p:spTree>
    <p:extLst>
      <p:ext uri="{BB962C8B-B14F-4D97-AF65-F5344CB8AC3E}">
        <p14:creationId xmlns:p14="http://schemas.microsoft.com/office/powerpoint/2010/main" val="291614667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4174C-DD58-43AA-A791-1BD7DDEC2F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0EF20F-5D67-4EA5-8B00-0C70BD690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45EE3B-28F4-4B6F-BA17-8DE38E4DFC9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AF7AA11-2212-4E1A-99D1-67112CCDC19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48AA344-2BD3-4CAE-A33E-492ABE4FB7ED}"/>
              </a:ext>
            </a:extLst>
          </p:cNvPr>
          <p:cNvSpPr>
            <a:spLocks noGrp="1"/>
          </p:cNvSpPr>
          <p:nvPr>
            <p:ph type="sldNum" sz="quarter" idx="12"/>
          </p:nvPr>
        </p:nvSpPr>
        <p:spPr/>
        <p:txBody>
          <a:bodyPr/>
          <a:lstStyle>
            <a:lvl1pPr>
              <a:defRPr/>
            </a:lvl1pPr>
          </a:lstStyle>
          <a:p>
            <a:fld id="{C20A6167-84A5-4DA2-9434-68119941B18B}" type="slidenum">
              <a:rPr lang="en-US" altLang="en-US"/>
              <a:pPr/>
              <a:t>‹#›</a:t>
            </a:fld>
            <a:endParaRPr lang="en-US" altLang="en-US"/>
          </a:p>
        </p:txBody>
      </p:sp>
    </p:spTree>
    <p:extLst>
      <p:ext uri="{BB962C8B-B14F-4D97-AF65-F5344CB8AC3E}">
        <p14:creationId xmlns:p14="http://schemas.microsoft.com/office/powerpoint/2010/main" val="314954850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32BC9-8B21-4AF4-9223-103FABC806B7}"/>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DC7227-D0A3-45B6-BC8C-BFB1BCF3D61C}"/>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0386E73-C2E9-481D-950D-A99B42EF6D2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E198E24-03B3-4A60-A44D-A123B595A6C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768A21D-98C0-4F4B-AB05-9FB93CD5033D}"/>
              </a:ext>
            </a:extLst>
          </p:cNvPr>
          <p:cNvSpPr>
            <a:spLocks noGrp="1"/>
          </p:cNvSpPr>
          <p:nvPr>
            <p:ph type="sldNum" sz="quarter" idx="12"/>
          </p:nvPr>
        </p:nvSpPr>
        <p:spPr/>
        <p:txBody>
          <a:bodyPr/>
          <a:lstStyle>
            <a:lvl1pPr>
              <a:defRPr/>
            </a:lvl1pPr>
          </a:lstStyle>
          <a:p>
            <a:fld id="{EBD3023E-7795-45D4-8759-C9471DDAC087}" type="slidenum">
              <a:rPr lang="en-US" altLang="en-US"/>
              <a:pPr/>
              <a:t>‹#›</a:t>
            </a:fld>
            <a:endParaRPr lang="en-US" altLang="en-US"/>
          </a:p>
        </p:txBody>
      </p:sp>
    </p:spTree>
    <p:extLst>
      <p:ext uri="{BB962C8B-B14F-4D97-AF65-F5344CB8AC3E}">
        <p14:creationId xmlns:p14="http://schemas.microsoft.com/office/powerpoint/2010/main" val="159780061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A0470-05AF-4558-9420-B3DD3358C6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B23C49-80DC-4F2B-810E-DB368A6B6209}"/>
              </a:ext>
            </a:extLst>
          </p:cNvPr>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4E1AFB-180E-4916-B976-529F4DE516C6}"/>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C17BC5-98C7-41C7-97B9-D779B491482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EC08A38-0614-47BD-91AC-D6E92171B89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66C850A-3D65-4079-8300-7517A08EB4F9}"/>
              </a:ext>
            </a:extLst>
          </p:cNvPr>
          <p:cNvSpPr>
            <a:spLocks noGrp="1"/>
          </p:cNvSpPr>
          <p:nvPr>
            <p:ph type="sldNum" sz="quarter" idx="12"/>
          </p:nvPr>
        </p:nvSpPr>
        <p:spPr/>
        <p:txBody>
          <a:bodyPr/>
          <a:lstStyle>
            <a:lvl1pPr>
              <a:defRPr/>
            </a:lvl1pPr>
          </a:lstStyle>
          <a:p>
            <a:fld id="{CD2A7A0B-06DB-49B4-B042-30B7D60667AB}" type="slidenum">
              <a:rPr lang="en-US" altLang="en-US"/>
              <a:pPr/>
              <a:t>‹#›</a:t>
            </a:fld>
            <a:endParaRPr lang="en-US" altLang="en-US"/>
          </a:p>
        </p:txBody>
      </p:sp>
    </p:spTree>
    <p:extLst>
      <p:ext uri="{BB962C8B-B14F-4D97-AF65-F5344CB8AC3E}">
        <p14:creationId xmlns:p14="http://schemas.microsoft.com/office/powerpoint/2010/main" val="277054613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D1559-D360-4862-A222-723F9927650E}"/>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4F012C-6B76-426F-A2A5-D4D3853C2086}"/>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9FD5DF-B723-459F-BDB4-06FF9C86F9CA}"/>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E40EC0-716C-44E9-BB1F-41A9F0A97F8C}"/>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4EEA66-9414-4082-A4C0-1DD608369AC4}"/>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2D11B4-3F50-4C5D-AA12-D29F35E852A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D5FE6D9-4D44-4B4F-BF08-4FC8315DD4E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7D6A5AF-9C5A-4619-B7C0-DF721F4BACB1}"/>
              </a:ext>
            </a:extLst>
          </p:cNvPr>
          <p:cNvSpPr>
            <a:spLocks noGrp="1"/>
          </p:cNvSpPr>
          <p:nvPr>
            <p:ph type="sldNum" sz="quarter" idx="12"/>
          </p:nvPr>
        </p:nvSpPr>
        <p:spPr/>
        <p:txBody>
          <a:bodyPr/>
          <a:lstStyle>
            <a:lvl1pPr>
              <a:defRPr/>
            </a:lvl1pPr>
          </a:lstStyle>
          <a:p>
            <a:fld id="{7A4F94AF-2F8B-4E50-8E13-8B61214BA906}" type="slidenum">
              <a:rPr lang="en-US" altLang="en-US"/>
              <a:pPr/>
              <a:t>‹#›</a:t>
            </a:fld>
            <a:endParaRPr lang="en-US" altLang="en-US"/>
          </a:p>
        </p:txBody>
      </p:sp>
    </p:spTree>
    <p:extLst>
      <p:ext uri="{BB962C8B-B14F-4D97-AF65-F5344CB8AC3E}">
        <p14:creationId xmlns:p14="http://schemas.microsoft.com/office/powerpoint/2010/main" val="61014240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B3DF-CFEF-4ED9-9973-DE06DEE9B9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BF8F1-EC5C-450E-95A3-4083FAD8D69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4D7EA6C-5884-4E24-ACC9-6627676A453C}"/>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EE8BC4C-9A79-45B5-B63D-D63723F7A7B3}"/>
              </a:ext>
            </a:extLst>
          </p:cNvPr>
          <p:cNvSpPr>
            <a:spLocks noGrp="1"/>
          </p:cNvSpPr>
          <p:nvPr>
            <p:ph type="sldNum" sz="quarter" idx="12"/>
          </p:nvPr>
        </p:nvSpPr>
        <p:spPr/>
        <p:txBody>
          <a:bodyPr/>
          <a:lstStyle>
            <a:lvl1pPr>
              <a:defRPr/>
            </a:lvl1pPr>
          </a:lstStyle>
          <a:p>
            <a:fld id="{FFFC783C-8FC9-43C3-A3DE-EE67E5118961}" type="slidenum">
              <a:rPr lang="en-US" altLang="en-US"/>
              <a:pPr/>
              <a:t>‹#›</a:t>
            </a:fld>
            <a:endParaRPr lang="en-US" altLang="en-US"/>
          </a:p>
        </p:txBody>
      </p:sp>
    </p:spTree>
    <p:extLst>
      <p:ext uri="{BB962C8B-B14F-4D97-AF65-F5344CB8AC3E}">
        <p14:creationId xmlns:p14="http://schemas.microsoft.com/office/powerpoint/2010/main" val="141086550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E12EE7-7458-4050-A1A3-6F837ABD4D3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DD6B6E5-B8A5-4D00-9FF8-6BD17FC7A60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BD23B31-A489-4A06-86BE-8DA3B7C7636D}"/>
              </a:ext>
            </a:extLst>
          </p:cNvPr>
          <p:cNvSpPr>
            <a:spLocks noGrp="1"/>
          </p:cNvSpPr>
          <p:nvPr>
            <p:ph type="sldNum" sz="quarter" idx="12"/>
          </p:nvPr>
        </p:nvSpPr>
        <p:spPr/>
        <p:txBody>
          <a:bodyPr/>
          <a:lstStyle>
            <a:lvl1pPr>
              <a:defRPr/>
            </a:lvl1pPr>
          </a:lstStyle>
          <a:p>
            <a:fld id="{6ABB724C-2630-4C57-9104-6C4B70F10AA7}" type="slidenum">
              <a:rPr lang="en-US" altLang="en-US"/>
              <a:pPr/>
              <a:t>‹#›</a:t>
            </a:fld>
            <a:endParaRPr lang="en-US" altLang="en-US"/>
          </a:p>
        </p:txBody>
      </p:sp>
    </p:spTree>
    <p:extLst>
      <p:ext uri="{BB962C8B-B14F-4D97-AF65-F5344CB8AC3E}">
        <p14:creationId xmlns:p14="http://schemas.microsoft.com/office/powerpoint/2010/main" val="206785284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666F7-2140-465C-9E34-2DC64FCA8B3E}"/>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29DA03-5D24-425E-AF45-80A81B05C1D5}"/>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CD2C7C-2A21-47C2-8EAC-86CC1E9D1D7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BDDB17-218D-46C9-BE2F-DCB1E91A6E4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4879E10-09F1-409C-9AD3-F66AEDF2622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CB861DE-9476-4EE5-B9A8-331FF54D0752}"/>
              </a:ext>
            </a:extLst>
          </p:cNvPr>
          <p:cNvSpPr>
            <a:spLocks noGrp="1"/>
          </p:cNvSpPr>
          <p:nvPr>
            <p:ph type="sldNum" sz="quarter" idx="12"/>
          </p:nvPr>
        </p:nvSpPr>
        <p:spPr/>
        <p:txBody>
          <a:bodyPr/>
          <a:lstStyle>
            <a:lvl1pPr>
              <a:defRPr/>
            </a:lvl1pPr>
          </a:lstStyle>
          <a:p>
            <a:fld id="{AC712D41-B679-4702-93A6-51223FA7F029}" type="slidenum">
              <a:rPr lang="en-US" altLang="en-US"/>
              <a:pPr/>
              <a:t>‹#›</a:t>
            </a:fld>
            <a:endParaRPr lang="en-US" altLang="en-US"/>
          </a:p>
        </p:txBody>
      </p:sp>
    </p:spTree>
    <p:extLst>
      <p:ext uri="{BB962C8B-B14F-4D97-AF65-F5344CB8AC3E}">
        <p14:creationId xmlns:p14="http://schemas.microsoft.com/office/powerpoint/2010/main" val="399196870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3/8/2020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07457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D74C-C77C-490C-B0BB-5D69A491AC81}"/>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972542-8E59-4961-AE7E-220BE12652C3}"/>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9C26C6-EA49-43CD-A0E2-ACE27B398B81}"/>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0FF9C-5F46-4E83-861F-0281E4B3282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0D04A4F-8314-4F2F-BC30-815F52AB078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F75C766-CF75-4591-A509-8D20C7EBF8BB}"/>
              </a:ext>
            </a:extLst>
          </p:cNvPr>
          <p:cNvSpPr>
            <a:spLocks noGrp="1"/>
          </p:cNvSpPr>
          <p:nvPr>
            <p:ph type="sldNum" sz="quarter" idx="12"/>
          </p:nvPr>
        </p:nvSpPr>
        <p:spPr/>
        <p:txBody>
          <a:bodyPr/>
          <a:lstStyle>
            <a:lvl1pPr>
              <a:defRPr/>
            </a:lvl1pPr>
          </a:lstStyle>
          <a:p>
            <a:fld id="{E540CA5A-B50E-4B29-B051-2D2ADB47F531}" type="slidenum">
              <a:rPr lang="en-US" altLang="en-US"/>
              <a:pPr/>
              <a:t>‹#›</a:t>
            </a:fld>
            <a:endParaRPr lang="en-US" altLang="en-US"/>
          </a:p>
        </p:txBody>
      </p:sp>
    </p:spTree>
    <p:extLst>
      <p:ext uri="{BB962C8B-B14F-4D97-AF65-F5344CB8AC3E}">
        <p14:creationId xmlns:p14="http://schemas.microsoft.com/office/powerpoint/2010/main" val="56642884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406A9-6DC1-4790-86B9-6DC7B50F9A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E2E091-2AEF-4B58-9F86-C5D97BF50A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73D0AB-F238-4931-BD9E-799528E8DE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BBFD904-413D-496B-821D-8D5890B405D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8785273-C3B5-4728-8EA5-861E453437AD}"/>
              </a:ext>
            </a:extLst>
          </p:cNvPr>
          <p:cNvSpPr>
            <a:spLocks noGrp="1"/>
          </p:cNvSpPr>
          <p:nvPr>
            <p:ph type="sldNum" sz="quarter" idx="12"/>
          </p:nvPr>
        </p:nvSpPr>
        <p:spPr/>
        <p:txBody>
          <a:bodyPr/>
          <a:lstStyle>
            <a:lvl1pPr>
              <a:defRPr/>
            </a:lvl1pPr>
          </a:lstStyle>
          <a:p>
            <a:fld id="{BC8EB36F-2E76-461D-BB58-27BFD7C5E770}" type="slidenum">
              <a:rPr lang="en-US" altLang="en-US"/>
              <a:pPr/>
              <a:t>‹#›</a:t>
            </a:fld>
            <a:endParaRPr lang="en-US" altLang="en-US"/>
          </a:p>
        </p:txBody>
      </p:sp>
    </p:spTree>
    <p:extLst>
      <p:ext uri="{BB962C8B-B14F-4D97-AF65-F5344CB8AC3E}">
        <p14:creationId xmlns:p14="http://schemas.microsoft.com/office/powerpoint/2010/main" val="108997489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E24056-8443-4EC9-BA50-966C676658E5}"/>
              </a:ext>
            </a:extLst>
          </p:cNvPr>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DB7626-6D2E-4FA2-8DE2-3F2E88672A20}"/>
              </a:ext>
            </a:extLst>
          </p:cNvPr>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B5944-2311-4415-9CEB-9838A83A0BC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E438C1C-6E39-431A-8F40-C2E7BB27173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B299B8D-D1B0-4047-9088-3EDCB1D44EA6}"/>
              </a:ext>
            </a:extLst>
          </p:cNvPr>
          <p:cNvSpPr>
            <a:spLocks noGrp="1"/>
          </p:cNvSpPr>
          <p:nvPr>
            <p:ph type="sldNum" sz="quarter" idx="12"/>
          </p:nvPr>
        </p:nvSpPr>
        <p:spPr/>
        <p:txBody>
          <a:bodyPr/>
          <a:lstStyle>
            <a:lvl1pPr>
              <a:defRPr/>
            </a:lvl1pPr>
          </a:lstStyle>
          <a:p>
            <a:fld id="{5211BFE4-2763-4BE2-ABAF-C659C5A7D0F1}" type="slidenum">
              <a:rPr lang="en-US" altLang="en-US"/>
              <a:pPr/>
              <a:t>‹#›</a:t>
            </a:fld>
            <a:endParaRPr lang="en-US" altLang="en-US"/>
          </a:p>
        </p:txBody>
      </p:sp>
    </p:spTree>
    <p:extLst>
      <p:ext uri="{BB962C8B-B14F-4D97-AF65-F5344CB8AC3E}">
        <p14:creationId xmlns:p14="http://schemas.microsoft.com/office/powerpoint/2010/main" val="41557859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0"/>
            <a:ext cx="10363200" cy="2505075"/>
          </a:xfrm>
        </p:spPr>
        <p:txBody>
          <a:bodyPr vert="horz" lIns="91440" tIns="45720" rIns="91440" bIns="45720" rtlCol="0" anchor="b">
            <a:noAutofit/>
          </a:bodyPr>
          <a:lstStyle>
            <a:lvl1pPr>
              <a:defRPr lang="en-US" dirty="0"/>
            </a:lvl1pPr>
          </a:lstStyle>
          <a:p>
            <a:pPr lvl="0"/>
            <a:r>
              <a:rPr lang="en-US"/>
              <a:t>Click to edit Master title style</a:t>
            </a:r>
            <a:endParaRPr lang="en-US" dirty="0"/>
          </a:p>
        </p:txBody>
      </p:sp>
      <p:sp>
        <p:nvSpPr>
          <p:cNvPr id="3" name="Text Placeholder 2"/>
          <p:cNvSpPr>
            <a:spLocks noGrp="1"/>
          </p:cNvSpPr>
          <p:nvPr>
            <p:ph type="body" idx="1"/>
          </p:nvPr>
        </p:nvSpPr>
        <p:spPr>
          <a:xfrm>
            <a:off x="963084" y="2697163"/>
            <a:ext cx="10363200" cy="11318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3/8/2020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0380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12805" y="1828800"/>
            <a:ext cx="5388864" cy="3429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785"/>
            <a:ext cx="5384800" cy="3429015"/>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Add a footer</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6720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40825"/>
            <a:ext cx="5386917"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453473"/>
            <a:ext cx="5388864" cy="28340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840825"/>
            <a:ext cx="5389033"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01237" y="2453474"/>
            <a:ext cx="5388864" cy="2833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3/8/2020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0106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3/8/2020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00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3/8/2020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94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2"/>
            <a:ext cx="6661151" cy="49847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2819399"/>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3/8/2020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615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597800"/>
            <a:ext cx="8072965" cy="38552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579250"/>
            <a:ext cx="7615765" cy="533400"/>
          </a:xfrm>
        </p:spPr>
        <p:txBody>
          <a:bodyPr>
            <a:normAutofit/>
          </a:bodyPr>
          <a:lstStyle>
            <a:lvl1pPr marL="0" indent="0" algn="ctr">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37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846262"/>
            <a:ext cx="10972800" cy="34194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692275" y="6137408"/>
            <a:ext cx="3654313" cy="365125"/>
          </a:xfrm>
          <a:prstGeom prst="rect">
            <a:avLst/>
          </a:prstGeom>
        </p:spPr>
        <p:txBody>
          <a:bodyPr vert="horz" lIns="45720" tIns="45720" rIns="91440" bIns="45720" rtlCol="0" anchor="ctr"/>
          <a:lstStyle>
            <a:lvl1pPr algn="l">
              <a:defRPr sz="1200">
                <a:solidFill>
                  <a:schemeClr val="tx2"/>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7303488" y="6137408"/>
            <a:ext cx="1173043" cy="365125"/>
          </a:xfrm>
          <a:prstGeom prst="rect">
            <a:avLst/>
          </a:prstGeom>
        </p:spPr>
        <p:txBody>
          <a:bodyPr vert="horz" lIns="91440" tIns="45720" rIns="45720" bIns="45720" rtlCol="0" anchor="ctr"/>
          <a:lstStyle>
            <a:lvl1pPr algn="r">
              <a:defRPr sz="1200">
                <a:solidFill>
                  <a:schemeClr val="tx2"/>
                </a:solidFill>
                <a:latin typeface="Century Gothic" pitchFamily="34" charset="0"/>
              </a:defRPr>
            </a:lvl1pPr>
          </a:lstStyle>
          <a:p>
            <a:fld id="{349BF3EA-1A78-4F07-BDC0-C8A1BD461199}" type="datetimeFigureOut">
              <a:rPr lang="en-US" smtClean="0"/>
              <a:pPr/>
              <a:t>3/8/2020</a:t>
            </a:fld>
            <a:endParaRPr lang="en-US"/>
          </a:p>
        </p:txBody>
      </p:sp>
      <p:sp>
        <p:nvSpPr>
          <p:cNvPr id="6" name="Slide Number Placeholder 5"/>
          <p:cNvSpPr>
            <a:spLocks noGrp="1"/>
          </p:cNvSpPr>
          <p:nvPr>
            <p:ph type="sldNum" sz="quarter" idx="4"/>
          </p:nvPr>
        </p:nvSpPr>
        <p:spPr>
          <a:xfrm>
            <a:off x="9433430" y="6137408"/>
            <a:ext cx="749300" cy="365125"/>
          </a:xfrm>
          <a:prstGeom prst="rect">
            <a:avLst/>
          </a:prstGeom>
        </p:spPr>
        <p:txBody>
          <a:bodyPr vert="horz" lIns="27432" tIns="45720" rIns="45720" bIns="45720" rtlCol="0" anchor="ctr"/>
          <a:lstStyle>
            <a:lvl1pPr algn="l">
              <a:defRPr sz="1200">
                <a:solidFill>
                  <a:schemeClr val="tx2"/>
                </a:solidFill>
                <a:latin typeface="Century Gothic" pitchFamily="34" charset="0"/>
              </a:defRPr>
            </a:lvl1pPr>
          </a:lstStyle>
          <a:p>
            <a:fld id="{401CF334-2D5C-4859-84A6-CA7E6E43FAEB}" type="slidenum">
              <a:rPr lang="en-US" smtClean="0"/>
              <a:pPr/>
              <a:t>‹#›</a:t>
            </a:fld>
            <a:endParaRPr lang="en-US"/>
          </a:p>
        </p:txBody>
      </p:sp>
      <p:grpSp>
        <p:nvGrpSpPr>
          <p:cNvPr id="7" name="Group 6" descr="Shrubs on seashore">
            <a:extLst>
              <a:ext uri="{FF2B5EF4-FFF2-40B4-BE49-F238E27FC236}">
                <a16:creationId xmlns:a16="http://schemas.microsoft.com/office/drawing/2014/main" id="{32ABC1A6-8856-41D7-BF42-7ED8D4AC1C81}"/>
              </a:ext>
            </a:extLst>
          </p:cNvPr>
          <p:cNvGrpSpPr/>
          <p:nvPr userDrawn="1"/>
        </p:nvGrpSpPr>
        <p:grpSpPr>
          <a:xfrm>
            <a:off x="11112" y="4291013"/>
            <a:ext cx="12180887" cy="2589212"/>
            <a:chOff x="11112" y="4291013"/>
            <a:chExt cx="12180887" cy="2589212"/>
          </a:xfrm>
        </p:grpSpPr>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2"/>
                </a:solidFill>
              </a:endParaRPr>
            </a:p>
          </p:txBody>
        </p:sp>
        <p:sp>
          <p:nvSpPr>
            <p:cNvPr id="10" name="Freeform 2"/>
            <p:cNvSpPr>
              <a:spLocks/>
            </p:cNvSpPr>
            <p:nvPr/>
          </p:nvSpPr>
          <p:spPr bwMode="ltGray">
            <a:xfrm>
              <a:off x="11112" y="6456363"/>
              <a:ext cx="12180887" cy="423862"/>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 name="Group 68"/>
            <p:cNvGrpSpPr>
              <a:grpSpLocks/>
            </p:cNvGrpSpPr>
            <p:nvPr/>
          </p:nvGrpSpPr>
          <p:grpSpPr bwMode="auto">
            <a:xfrm>
              <a:off x="68263" y="4291013"/>
              <a:ext cx="2384425" cy="2447925"/>
              <a:chOff x="43" y="2703"/>
              <a:chExt cx="1502" cy="1542"/>
            </a:xfrm>
          </p:grpSpPr>
          <p:grpSp>
            <p:nvGrpSpPr>
              <p:cNvPr id="55" name="Group 28"/>
              <p:cNvGrpSpPr>
                <a:grpSpLocks/>
              </p:cNvGrpSpPr>
              <p:nvPr/>
            </p:nvGrpSpPr>
            <p:grpSpPr bwMode="auto">
              <a:xfrm>
                <a:off x="106" y="2703"/>
                <a:ext cx="1387" cy="1542"/>
                <a:chOff x="106" y="2703"/>
                <a:chExt cx="1387" cy="1542"/>
              </a:xfrm>
            </p:grpSpPr>
            <p:grpSp>
              <p:nvGrpSpPr>
                <p:cNvPr id="95" name="Group 5"/>
                <p:cNvGrpSpPr>
                  <a:grpSpLocks/>
                </p:cNvGrpSpPr>
                <p:nvPr/>
              </p:nvGrpSpPr>
              <p:grpSpPr bwMode="auto">
                <a:xfrm>
                  <a:off x="506" y="3583"/>
                  <a:ext cx="135" cy="584"/>
                  <a:chOff x="506" y="3583"/>
                  <a:chExt cx="135" cy="584"/>
                </a:xfrm>
              </p:grpSpPr>
              <p:sp>
                <p:nvSpPr>
                  <p:cNvPr id="118"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 name="Group 8"/>
                <p:cNvGrpSpPr>
                  <a:grpSpLocks/>
                </p:cNvGrpSpPr>
                <p:nvPr/>
              </p:nvGrpSpPr>
              <p:grpSpPr bwMode="auto">
                <a:xfrm>
                  <a:off x="243" y="3542"/>
                  <a:ext cx="270" cy="631"/>
                  <a:chOff x="243" y="3542"/>
                  <a:chExt cx="270" cy="631"/>
                </a:xfrm>
              </p:grpSpPr>
              <p:sp>
                <p:nvSpPr>
                  <p:cNvPr id="116"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7"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0" name="Group 16"/>
                <p:cNvGrpSpPr>
                  <a:grpSpLocks/>
                </p:cNvGrpSpPr>
                <p:nvPr/>
              </p:nvGrpSpPr>
              <p:grpSpPr bwMode="auto">
                <a:xfrm>
                  <a:off x="193" y="2703"/>
                  <a:ext cx="152" cy="1529"/>
                  <a:chOff x="193" y="2703"/>
                  <a:chExt cx="152" cy="1529"/>
                </a:xfrm>
              </p:grpSpPr>
              <p:sp>
                <p:nvSpPr>
                  <p:cNvPr id="112"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6"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7" name="Group 33"/>
              <p:cNvGrpSpPr>
                <a:grpSpLocks/>
              </p:cNvGrpSpPr>
              <p:nvPr/>
            </p:nvGrpSpPr>
            <p:grpSpPr bwMode="auto">
              <a:xfrm>
                <a:off x="454" y="3586"/>
                <a:ext cx="255" cy="498"/>
                <a:chOff x="454" y="3586"/>
                <a:chExt cx="255" cy="498"/>
              </a:xfrm>
            </p:grpSpPr>
            <p:sp>
              <p:nvSpPr>
                <p:cNvPr id="92"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0" name="Group 38"/>
              <p:cNvGrpSpPr>
                <a:grpSpLocks/>
              </p:cNvGrpSpPr>
              <p:nvPr/>
            </p:nvGrpSpPr>
            <p:grpSpPr bwMode="auto">
              <a:xfrm>
                <a:off x="139" y="3607"/>
                <a:ext cx="217" cy="566"/>
                <a:chOff x="139" y="3607"/>
                <a:chExt cx="217" cy="566"/>
              </a:xfrm>
            </p:grpSpPr>
            <p:sp>
              <p:nvSpPr>
                <p:cNvPr id="9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 name="Group 47"/>
              <p:cNvGrpSpPr>
                <a:grpSpLocks/>
              </p:cNvGrpSpPr>
              <p:nvPr/>
            </p:nvGrpSpPr>
            <p:grpSpPr bwMode="auto">
              <a:xfrm>
                <a:off x="117" y="2718"/>
                <a:ext cx="332" cy="1514"/>
                <a:chOff x="117" y="2718"/>
                <a:chExt cx="332" cy="1514"/>
              </a:xfrm>
            </p:grpSpPr>
            <p:sp>
              <p:nvSpPr>
                <p:cNvPr id="83"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 name="Group 44"/>
                <p:cNvGrpSpPr>
                  <a:grpSpLocks/>
                </p:cNvGrpSpPr>
                <p:nvPr/>
              </p:nvGrpSpPr>
              <p:grpSpPr bwMode="auto">
                <a:xfrm>
                  <a:off x="231" y="2718"/>
                  <a:ext cx="218" cy="641"/>
                  <a:chOff x="231" y="2718"/>
                  <a:chExt cx="218" cy="641"/>
                </a:xfrm>
              </p:grpSpPr>
              <p:sp>
                <p:nvSpPr>
                  <p:cNvPr id="88"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5" name="Group 62"/>
              <p:cNvGrpSpPr>
                <a:grpSpLocks/>
              </p:cNvGrpSpPr>
              <p:nvPr/>
            </p:nvGrpSpPr>
            <p:grpSpPr bwMode="auto">
              <a:xfrm>
                <a:off x="487" y="3200"/>
                <a:ext cx="385" cy="440"/>
                <a:chOff x="487" y="3200"/>
                <a:chExt cx="385" cy="440"/>
              </a:xfrm>
            </p:grpSpPr>
            <p:sp>
              <p:nvSpPr>
                <p:cNvPr id="81"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 name="Group 111"/>
            <p:cNvGrpSpPr>
              <a:grpSpLocks/>
            </p:cNvGrpSpPr>
            <p:nvPr/>
          </p:nvGrpSpPr>
          <p:grpSpPr bwMode="auto">
            <a:xfrm>
              <a:off x="10057193" y="5283200"/>
              <a:ext cx="2032000" cy="1581150"/>
              <a:chOff x="4495" y="3328"/>
              <a:chExt cx="1280" cy="996"/>
            </a:xfrm>
          </p:grpSpPr>
          <p:grpSp>
            <p:nvGrpSpPr>
              <p:cNvPr id="13" name="Group 84"/>
              <p:cNvGrpSpPr>
                <a:grpSpLocks/>
              </p:cNvGrpSpPr>
              <p:nvPr/>
            </p:nvGrpSpPr>
            <p:grpSpPr bwMode="auto">
              <a:xfrm>
                <a:off x="4636" y="3328"/>
                <a:ext cx="1056" cy="993"/>
                <a:chOff x="4636" y="3328"/>
                <a:chExt cx="1056" cy="993"/>
              </a:xfrm>
            </p:grpSpPr>
            <p:sp>
              <p:nvSpPr>
                <p:cNvPr id="40"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8911498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4800" kern="1200">
          <a:solidFill>
            <a:schemeClr val="accent1">
              <a:lumMod val="50000"/>
            </a:schemeClr>
          </a:solidFill>
          <a:effectLst>
            <a:outerShdw blurRad="63500" dist="38100" dir="5400000" algn="t" rotWithShape="0">
              <a:prstClr val="black">
                <a:alpha val="25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3312" userDrawn="1">
          <p15:clr>
            <a:srgbClr val="F26B43"/>
          </p15:clr>
        </p15:guide>
        <p15:guide id="3" orient="horz" pos="1008" userDrawn="1">
          <p15:clr>
            <a:srgbClr val="F26B43"/>
          </p15:clr>
        </p15:guide>
        <p15:guide id="4" orient="horz" pos="1152" userDrawn="1">
          <p15:clr>
            <a:srgbClr val="F26B43"/>
          </p15:clr>
        </p15:guide>
        <p15:guide id="5" pos="384" userDrawn="1">
          <p15:clr>
            <a:srgbClr val="F26B43"/>
          </p15:clr>
        </p15:guide>
        <p15:guide id="6" pos="729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43067B4-1587-4D0C-94F0-EDDE2030CE73}"/>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1CDCBBD-6C7F-4680-8F71-099C9C3B91B8}"/>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C1A0699-D2CF-435C-AEAE-6724F9A8FFAC}"/>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ED475DA0-01AE-4197-9146-F3374D92AA68}"/>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4E889EE1-F796-490D-8E4A-2BBC7A18CBFC}"/>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23856C8-AB17-4995-AD74-42ED95AF7CA2}" type="slidenum">
              <a:rPr lang="en-US" altLang="en-US"/>
              <a:pPr/>
              <a:t>‹#›</a:t>
            </a:fld>
            <a:endParaRPr lang="en-US" altLang="en-US"/>
          </a:p>
        </p:txBody>
      </p:sp>
    </p:spTree>
    <p:extLst>
      <p:ext uri="{BB962C8B-B14F-4D97-AF65-F5344CB8AC3E}">
        <p14:creationId xmlns:p14="http://schemas.microsoft.com/office/powerpoint/2010/main" val="12208999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609600" y="-268224"/>
            <a:ext cx="10972800" cy="1600200"/>
          </a:xfrm>
        </p:spPr>
        <p:txBody>
          <a:bodyPr/>
          <a:lstStyle/>
          <a:p>
            <a:r>
              <a:rPr lang="en-US" b="1" dirty="0">
                <a:solidFill>
                  <a:srgbClr val="99CB38">
                    <a:lumMod val="50000"/>
                  </a:srgbClr>
                </a:solidFill>
              </a:rPr>
              <a:t>Assimilation</a:t>
            </a:r>
            <a:endParaRPr lang="en-US" dirty="0"/>
          </a:p>
        </p:txBody>
      </p:sp>
      <p:sp>
        <p:nvSpPr>
          <p:cNvPr id="3" name="Content Placeholder 2">
            <a:extLst>
              <a:ext uri="{FF2B5EF4-FFF2-40B4-BE49-F238E27FC236}">
                <a16:creationId xmlns:a16="http://schemas.microsoft.com/office/drawing/2014/main" id="{C4ECC277-0D4B-4483-86B5-8B98C0ABD132}"/>
              </a:ext>
            </a:extLst>
          </p:cNvPr>
          <p:cNvSpPr>
            <a:spLocks noGrp="1"/>
          </p:cNvSpPr>
          <p:nvPr>
            <p:ph idx="1"/>
          </p:nvPr>
        </p:nvSpPr>
        <p:spPr>
          <a:xfrm>
            <a:off x="609600" y="1719262"/>
            <a:ext cx="10972800" cy="3419476"/>
          </a:xfrm>
        </p:spPr>
        <p:txBody>
          <a:bodyPr/>
          <a:lstStyle/>
          <a:p>
            <a:r>
              <a:rPr lang="en-US" dirty="0"/>
              <a:t>Getting people in worship is important, but keeping them is the goal.</a:t>
            </a:r>
          </a:p>
          <a:p>
            <a:r>
              <a:rPr lang="en-US" dirty="0"/>
              <a:t>People are “not looking for a friendly church as much as they are looking for friends.”</a:t>
            </a:r>
          </a:p>
          <a:p>
            <a:r>
              <a:rPr lang="en-US" dirty="0"/>
              <a:t>Fellowship opportunities and sharing in hobbies and special interests are important in building relationships.</a:t>
            </a:r>
          </a:p>
          <a:p>
            <a:r>
              <a:rPr lang="en-US" dirty="0"/>
              <a:t>It is not important that everyone know when someone is absent from worship, but it IS IMPORTANT THAT SOMEONE KNOWS when someone is absent.  </a:t>
            </a:r>
          </a:p>
        </p:txBody>
      </p:sp>
    </p:spTree>
    <p:extLst>
      <p:ext uri="{BB962C8B-B14F-4D97-AF65-F5344CB8AC3E}">
        <p14:creationId xmlns:p14="http://schemas.microsoft.com/office/powerpoint/2010/main" val="372089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609600" y="-318053"/>
            <a:ext cx="10972800" cy="160020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609600" y="1417983"/>
            <a:ext cx="10972800" cy="4823791"/>
          </a:xfrm>
        </p:spPr>
        <p:txBody>
          <a:bodyPr>
            <a:normAutofit fontScale="77500" lnSpcReduction="20000"/>
          </a:bodyPr>
          <a:lstStyle/>
          <a:p>
            <a:pPr marL="0" indent="0">
              <a:lnSpc>
                <a:spcPct val="120000"/>
              </a:lnSpc>
              <a:buNone/>
            </a:pPr>
            <a:r>
              <a:rPr lang="en-US" sz="6000" dirty="0"/>
              <a:t>				</a:t>
            </a:r>
            <a:r>
              <a:rPr lang="en-US" sz="8000" dirty="0"/>
              <a:t>T</a:t>
            </a:r>
            <a:r>
              <a:rPr lang="en-US" sz="5200" dirty="0"/>
              <a:t>raining</a:t>
            </a:r>
          </a:p>
          <a:p>
            <a:pPr marL="0" indent="0">
              <a:lnSpc>
                <a:spcPct val="120000"/>
              </a:lnSpc>
              <a:buNone/>
            </a:pPr>
            <a:r>
              <a:rPr lang="en-US" sz="8000" dirty="0"/>
              <a:t>				E</a:t>
            </a:r>
            <a:r>
              <a:rPr lang="en-US" sz="5200" dirty="0"/>
              <a:t>vangelism</a:t>
            </a:r>
          </a:p>
          <a:p>
            <a:pPr marL="0" indent="0">
              <a:lnSpc>
                <a:spcPct val="120000"/>
              </a:lnSpc>
              <a:buNone/>
            </a:pPr>
            <a:r>
              <a:rPr lang="en-US" sz="8000" dirty="0"/>
              <a:t>				A</a:t>
            </a:r>
            <a:r>
              <a:rPr lang="en-US" sz="5200" dirty="0"/>
              <a:t>ssimilation</a:t>
            </a:r>
          </a:p>
          <a:p>
            <a:pPr marL="0" indent="0">
              <a:lnSpc>
                <a:spcPct val="120000"/>
              </a:lnSpc>
              <a:buNone/>
            </a:pPr>
            <a:r>
              <a:rPr lang="en-US" sz="8600" dirty="0"/>
              <a:t>				</a:t>
            </a:r>
            <a:r>
              <a:rPr lang="en-US" sz="7700" b="1" dirty="0"/>
              <a:t>MINISTRY</a:t>
            </a:r>
            <a:endParaRPr lang="en-US" sz="5200" b="1" dirty="0"/>
          </a:p>
        </p:txBody>
      </p:sp>
    </p:spTree>
    <p:extLst>
      <p:ext uri="{BB962C8B-B14F-4D97-AF65-F5344CB8AC3E}">
        <p14:creationId xmlns:p14="http://schemas.microsoft.com/office/powerpoint/2010/main" val="422473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609600" y="-268224"/>
            <a:ext cx="10972800" cy="160020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C4ECC277-0D4B-4483-86B5-8B98C0ABD132}"/>
              </a:ext>
            </a:extLst>
          </p:cNvPr>
          <p:cNvSpPr>
            <a:spLocks noGrp="1"/>
          </p:cNvSpPr>
          <p:nvPr>
            <p:ph idx="1"/>
          </p:nvPr>
        </p:nvSpPr>
        <p:spPr>
          <a:xfrm>
            <a:off x="609600" y="1719262"/>
            <a:ext cx="10972800" cy="3419476"/>
          </a:xfrm>
        </p:spPr>
        <p:txBody>
          <a:bodyPr/>
          <a:lstStyle/>
          <a:p>
            <a:r>
              <a:rPr lang="en-US" dirty="0"/>
              <a:t>Hospital Visitation</a:t>
            </a:r>
          </a:p>
          <a:p>
            <a:r>
              <a:rPr lang="en-US" dirty="0"/>
              <a:t>Basic Counseling</a:t>
            </a:r>
          </a:p>
          <a:p>
            <a:r>
              <a:rPr lang="en-US" dirty="0"/>
              <a:t>Prayer Ministry</a:t>
            </a:r>
          </a:p>
          <a:p>
            <a:r>
              <a:rPr lang="en-US" dirty="0"/>
              <a:t>Conflict Resolution</a:t>
            </a:r>
          </a:p>
          <a:p>
            <a:r>
              <a:rPr lang="en-US" dirty="0"/>
              <a:t>Discovering and Meeting Needs in the Group</a:t>
            </a:r>
          </a:p>
          <a:p>
            <a:r>
              <a:rPr lang="en-US" dirty="0"/>
              <a:t>Bereavement Ministry</a:t>
            </a:r>
          </a:p>
          <a:p>
            <a:r>
              <a:rPr lang="en-US" dirty="0"/>
              <a:t>Benevolent Ministry</a:t>
            </a:r>
          </a:p>
          <a:p>
            <a:endParaRPr lang="en-US" dirty="0"/>
          </a:p>
        </p:txBody>
      </p:sp>
    </p:spTree>
    <p:extLst>
      <p:ext uri="{BB962C8B-B14F-4D97-AF65-F5344CB8AC3E}">
        <p14:creationId xmlns:p14="http://schemas.microsoft.com/office/powerpoint/2010/main" val="831486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609600" y="-318053"/>
            <a:ext cx="10972800" cy="160020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609600" y="1417983"/>
            <a:ext cx="10972800" cy="4823791"/>
          </a:xfrm>
        </p:spPr>
        <p:txBody>
          <a:bodyPr>
            <a:normAutofit fontScale="77500" lnSpcReduction="20000"/>
          </a:bodyPr>
          <a:lstStyle/>
          <a:p>
            <a:pPr marL="0" indent="0">
              <a:lnSpc>
                <a:spcPct val="120000"/>
              </a:lnSpc>
              <a:buNone/>
            </a:pPr>
            <a:r>
              <a:rPr lang="en-US" sz="6000" dirty="0"/>
              <a:t>				</a:t>
            </a:r>
            <a:r>
              <a:rPr lang="en-US" sz="8000" dirty="0"/>
              <a:t>T</a:t>
            </a:r>
            <a:r>
              <a:rPr lang="en-US" sz="5200" dirty="0"/>
              <a:t>raining</a:t>
            </a:r>
          </a:p>
          <a:p>
            <a:pPr marL="0" indent="0">
              <a:lnSpc>
                <a:spcPct val="120000"/>
              </a:lnSpc>
              <a:buNone/>
            </a:pPr>
            <a:r>
              <a:rPr lang="en-US" sz="8000" dirty="0"/>
              <a:t>				E</a:t>
            </a:r>
            <a:r>
              <a:rPr lang="en-US" sz="5200" dirty="0"/>
              <a:t>vangelism</a:t>
            </a:r>
          </a:p>
          <a:p>
            <a:pPr marL="0" indent="0">
              <a:lnSpc>
                <a:spcPct val="120000"/>
              </a:lnSpc>
              <a:buNone/>
            </a:pPr>
            <a:r>
              <a:rPr lang="en-US" sz="8000" dirty="0"/>
              <a:t>				A</a:t>
            </a:r>
            <a:r>
              <a:rPr lang="en-US" sz="5200" dirty="0"/>
              <a:t>ssimilation</a:t>
            </a:r>
          </a:p>
          <a:p>
            <a:pPr marL="0" indent="0">
              <a:lnSpc>
                <a:spcPct val="120000"/>
              </a:lnSpc>
              <a:buNone/>
            </a:pPr>
            <a:r>
              <a:rPr lang="en-US" sz="8600" dirty="0"/>
              <a:t>				</a:t>
            </a:r>
            <a:r>
              <a:rPr lang="en-US" sz="7700" dirty="0"/>
              <a:t>M</a:t>
            </a:r>
            <a:r>
              <a:rPr lang="en-US" sz="5200" dirty="0"/>
              <a:t>inistry</a:t>
            </a:r>
          </a:p>
        </p:txBody>
      </p:sp>
    </p:spTree>
    <p:extLst>
      <p:ext uri="{BB962C8B-B14F-4D97-AF65-F5344CB8AC3E}">
        <p14:creationId xmlns:p14="http://schemas.microsoft.com/office/powerpoint/2010/main" val="509713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CBCB-6960-413E-9F02-88AC553CBF30}"/>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07009435-E4F5-406D-BD75-CBB3198D4702}"/>
              </a:ext>
            </a:extLst>
          </p:cNvPr>
          <p:cNvSpPr>
            <a:spLocks noGrp="1"/>
          </p:cNvSpPr>
          <p:nvPr>
            <p:ph type="subTitle" idx="1"/>
          </p:nvPr>
        </p:nvSpPr>
        <p:spPr>
          <a:xfrm>
            <a:off x="1828800" y="4322009"/>
            <a:ext cx="8534400" cy="1871582"/>
          </a:xfrm>
        </p:spPr>
        <p:txBody>
          <a:bodyPr>
            <a:noAutofit/>
          </a:bodyPr>
          <a:lstStyle/>
          <a:p>
            <a:pPr lvl="0"/>
            <a:r>
              <a:rPr lang="en-US" b="1" dirty="0"/>
              <a:t> </a:t>
            </a:r>
            <a:r>
              <a:rPr lang="en-US" sz="3200" b="1" dirty="0">
                <a:solidFill>
                  <a:srgbClr val="455F51"/>
                </a:solidFill>
                <a:latin typeface="Palatino Linotype" panose="02040502050505030304" pitchFamily="18" charset="0"/>
              </a:rPr>
              <a:t>Peace with God!</a:t>
            </a:r>
          </a:p>
          <a:p>
            <a:pPr lvl="0"/>
            <a:r>
              <a:rPr lang="en-US" sz="3200" b="1" dirty="0">
                <a:solidFill>
                  <a:srgbClr val="455F51"/>
                </a:solidFill>
                <a:latin typeface="Palatino Linotype" panose="02040502050505030304" pitchFamily="18" charset="0"/>
              </a:rPr>
              <a:t>Peace with others!</a:t>
            </a:r>
          </a:p>
          <a:p>
            <a:r>
              <a:rPr lang="en-US" sz="3200" b="1" dirty="0">
                <a:latin typeface="Palatino Linotype" panose="02040502050505030304" pitchFamily="18" charset="0"/>
              </a:rPr>
              <a:t>Peace with themselves!</a:t>
            </a:r>
          </a:p>
        </p:txBody>
      </p:sp>
      <p:sp>
        <p:nvSpPr>
          <p:cNvPr id="4" name="TextBox 3">
            <a:extLst>
              <a:ext uri="{FF2B5EF4-FFF2-40B4-BE49-F238E27FC236}">
                <a16:creationId xmlns:a16="http://schemas.microsoft.com/office/drawing/2014/main" id="{B8F77847-C643-4CA0-AA29-B2F1A5148720}"/>
              </a:ext>
            </a:extLst>
          </p:cNvPr>
          <p:cNvSpPr txBox="1"/>
          <p:nvPr/>
        </p:nvSpPr>
        <p:spPr>
          <a:xfrm>
            <a:off x="1530096" y="394662"/>
            <a:ext cx="9131808" cy="3477875"/>
          </a:xfrm>
          <a:prstGeom prst="rect">
            <a:avLst/>
          </a:prstGeom>
          <a:noFill/>
          <a:ln>
            <a:solidFill>
              <a:schemeClr val="bg1"/>
            </a:solidFill>
          </a:ln>
        </p:spPr>
        <p:txBody>
          <a:bodyPr wrap="square" rtlCol="0" anchor="ctr" anchorCtr="1">
            <a:spAutoFit/>
          </a:bodyPr>
          <a:lstStyle/>
          <a:p>
            <a:pPr algn="ctr">
              <a:lnSpc>
                <a:spcPct val="150000"/>
              </a:lnSpc>
            </a:pPr>
            <a:r>
              <a:rPr lang="en-US" sz="4000" b="1" dirty="0">
                <a:solidFill>
                  <a:srgbClr val="455F51"/>
                </a:solidFill>
                <a:latin typeface="Palatino Linotype" panose="02040502050505030304" pitchFamily="18" charset="0"/>
                <a:cs typeface="Arial" panose="020B0604020202020204" pitchFamily="34" charset="0"/>
              </a:rPr>
              <a:t>Exodus 18:23 </a:t>
            </a:r>
          </a:p>
          <a:p>
            <a:r>
              <a:rPr lang="en-US" sz="4000" b="1" dirty="0">
                <a:solidFill>
                  <a:srgbClr val="455F51"/>
                </a:solidFill>
                <a:latin typeface="Palatino Linotype" panose="02040502050505030304" pitchFamily="18" charset="0"/>
                <a:cs typeface="Arial" panose="020B0604020202020204" pitchFamily="34" charset="0"/>
              </a:rPr>
              <a:t>“If you do this thing, and God so commands you, then you will be able to endure, </a:t>
            </a:r>
            <a:r>
              <a:rPr lang="en-US" sz="4000" b="1" u="sng" dirty="0">
                <a:solidFill>
                  <a:srgbClr val="455F51"/>
                </a:solidFill>
                <a:latin typeface="Palatino Linotype" panose="02040502050505030304" pitchFamily="18" charset="0"/>
                <a:cs typeface="Arial" panose="020B0604020202020204" pitchFamily="34" charset="0"/>
              </a:rPr>
              <a:t>and all this people will also go to their place in peace.</a:t>
            </a:r>
            <a:r>
              <a:rPr lang="en-US" sz="4000" b="1" dirty="0">
                <a:solidFill>
                  <a:srgbClr val="455F51"/>
                </a:solidFill>
                <a:latin typeface="Palatino Linotype" panose="02040502050505030304" pitchFamily="18" charset="0"/>
                <a:cs typeface="Arial" panose="020B0604020202020204" pitchFamily="34" charset="0"/>
              </a:rPr>
              <a:t>”</a:t>
            </a:r>
            <a:endParaRPr lang="en-US" sz="4000" b="1" dirty="0">
              <a:latin typeface="Palatino Linotype" panose="02040502050505030304" pitchFamily="18" charset="0"/>
            </a:endParaRPr>
          </a:p>
        </p:txBody>
      </p:sp>
    </p:spTree>
    <p:extLst>
      <p:ext uri="{BB962C8B-B14F-4D97-AF65-F5344CB8AC3E}">
        <p14:creationId xmlns:p14="http://schemas.microsoft.com/office/powerpoint/2010/main" val="3901495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75890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838200"/>
            <a:ext cx="10363200" cy="4267200"/>
          </a:xfrm>
        </p:spPr>
        <p:txBody>
          <a:bodyPr/>
          <a:lstStyle/>
          <a:p>
            <a:r>
              <a:rPr lang="en-US" sz="8000" b="1" dirty="0"/>
              <a:t>The Exodus TEAM</a:t>
            </a:r>
          </a:p>
        </p:txBody>
      </p:sp>
      <p:sp>
        <p:nvSpPr>
          <p:cNvPr id="3" name="Subtitle 2"/>
          <p:cNvSpPr>
            <a:spLocks noGrp="1"/>
          </p:cNvSpPr>
          <p:nvPr>
            <p:ph type="subTitle" idx="1"/>
          </p:nvPr>
        </p:nvSpPr>
        <p:spPr>
          <a:xfrm>
            <a:off x="1934818" y="3710609"/>
            <a:ext cx="8534400" cy="791816"/>
          </a:xfrm>
        </p:spPr>
        <p:txBody>
          <a:bodyPr>
            <a:normAutofit/>
          </a:bodyPr>
          <a:lstStyle/>
          <a:p>
            <a:r>
              <a:rPr lang="en-US" sz="3200" b="1" dirty="0"/>
              <a:t>A Biblical Model for Church Growth</a:t>
            </a:r>
          </a:p>
        </p:txBody>
      </p:sp>
    </p:spTree>
    <p:extLst>
      <p:ext uri="{BB962C8B-B14F-4D97-AF65-F5344CB8AC3E}">
        <p14:creationId xmlns:p14="http://schemas.microsoft.com/office/powerpoint/2010/main" val="213578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A5CF4-45A7-43F6-A65C-9352D31A6ADB}"/>
              </a:ext>
            </a:extLst>
          </p:cNvPr>
          <p:cNvSpPr>
            <a:spLocks noGrp="1"/>
          </p:cNvSpPr>
          <p:nvPr>
            <p:ph type="title"/>
          </p:nvPr>
        </p:nvSpPr>
        <p:spPr>
          <a:xfrm>
            <a:off x="609600" y="659088"/>
            <a:ext cx="10972800" cy="1378226"/>
          </a:xfrm>
        </p:spPr>
        <p:txBody>
          <a:bodyPr/>
          <a:lstStyle/>
          <a:p>
            <a:pPr>
              <a:lnSpc>
                <a:spcPct val="100000"/>
              </a:lnSpc>
            </a:pPr>
            <a:r>
              <a:rPr lang="en-US" dirty="0">
                <a:latin typeface="Arial Black" panose="020B0A04020102020204" pitchFamily="34" charset="0"/>
              </a:rPr>
              <a:t>The Biblical Foundation</a:t>
            </a:r>
            <a:br>
              <a:rPr lang="en-US" dirty="0"/>
            </a:br>
            <a:r>
              <a:rPr lang="en-US" sz="1800" b="1" dirty="0">
                <a:latin typeface="Arial Black" panose="020B0A04020102020204" pitchFamily="34" charset="0"/>
              </a:rPr>
              <a:t>Exodus 18: 13-26</a:t>
            </a:r>
            <a:br>
              <a:rPr lang="en-US" dirty="0"/>
            </a:br>
            <a:endParaRPr lang="en-US" dirty="0"/>
          </a:p>
        </p:txBody>
      </p:sp>
      <p:sp>
        <p:nvSpPr>
          <p:cNvPr id="3" name="Content Placeholder 2">
            <a:extLst>
              <a:ext uri="{FF2B5EF4-FFF2-40B4-BE49-F238E27FC236}">
                <a16:creationId xmlns:a16="http://schemas.microsoft.com/office/drawing/2014/main" id="{78C1089F-1C3E-4201-92B1-0E6ADE169740}"/>
              </a:ext>
            </a:extLst>
          </p:cNvPr>
          <p:cNvSpPr>
            <a:spLocks noGrp="1"/>
          </p:cNvSpPr>
          <p:nvPr>
            <p:ph idx="1"/>
          </p:nvPr>
        </p:nvSpPr>
        <p:spPr>
          <a:xfrm>
            <a:off x="2372141" y="1348201"/>
            <a:ext cx="8030816" cy="4681538"/>
          </a:xfrm>
        </p:spPr>
        <p:txBody>
          <a:bodyPr>
            <a:normAutofit fontScale="25000" lnSpcReduction="20000"/>
          </a:bodyPr>
          <a:lstStyle/>
          <a:p>
            <a:pPr marL="0" indent="0">
              <a:buNone/>
            </a:pPr>
            <a:endParaRPr lang="en-US" dirty="0"/>
          </a:p>
          <a:p>
            <a:pPr marL="0" indent="0">
              <a:buNone/>
            </a:pPr>
            <a:r>
              <a:rPr lang="en-US" sz="6400" dirty="0">
                <a:latin typeface="Arial" panose="020B0604020202020204" pitchFamily="34" charset="0"/>
                <a:cs typeface="Arial" panose="020B0604020202020204" pitchFamily="34" charset="0"/>
              </a:rPr>
              <a:t>13 And so it was, on the next day, that Moses sat to judge the people; and the people stood before Moses from morning until evening.  14 So when Moses’ father-in-law saw all that he did for the people, he said, “What is this thing that you are doing for the people?  </a:t>
            </a:r>
            <a:r>
              <a:rPr lang="en-US" sz="6400" b="1" dirty="0">
                <a:latin typeface="Arial" panose="020B0604020202020204" pitchFamily="34" charset="0"/>
                <a:cs typeface="Arial" panose="020B0604020202020204" pitchFamily="34" charset="0"/>
              </a:rPr>
              <a:t>Why do you alone sit, and all the people stand before you from morning until evening?”  </a:t>
            </a:r>
            <a:r>
              <a:rPr lang="en-US" sz="6400" dirty="0">
                <a:latin typeface="Arial" panose="020B0604020202020204" pitchFamily="34" charset="0"/>
                <a:cs typeface="Arial" panose="020B0604020202020204" pitchFamily="34" charset="0"/>
              </a:rPr>
              <a:t>15 And Moses said to his father-in-law, “Because the people come to me </a:t>
            </a:r>
            <a:r>
              <a:rPr lang="en-US" sz="6400" b="1" dirty="0">
                <a:latin typeface="Arial" panose="020B0604020202020204" pitchFamily="34" charset="0"/>
                <a:cs typeface="Arial" panose="020B0604020202020204" pitchFamily="34" charset="0"/>
              </a:rPr>
              <a:t>to inquire of God</a:t>
            </a:r>
            <a:r>
              <a:rPr lang="en-US" sz="6400" dirty="0">
                <a:latin typeface="Arial" panose="020B0604020202020204" pitchFamily="34" charset="0"/>
                <a:cs typeface="Arial" panose="020B0604020202020204" pitchFamily="34" charset="0"/>
              </a:rPr>
              <a:t>.  When they have a difficulty, they come to me, and I judge between one and another; and I make known the statutes of God and His laws.”  17 So Moses’ father-in-law said to him, “The thing that you do is not good. </a:t>
            </a:r>
            <a:r>
              <a:rPr lang="en-US" sz="6400" b="1" dirty="0">
                <a:latin typeface="Arial" panose="020B0604020202020204" pitchFamily="34" charset="0"/>
                <a:cs typeface="Arial" panose="020B0604020202020204" pitchFamily="34" charset="0"/>
              </a:rPr>
              <a:t>18 “Both you and these people who are with you will surely wear yourselves out.  </a:t>
            </a:r>
            <a:r>
              <a:rPr lang="en-US" sz="6400" dirty="0">
                <a:latin typeface="Arial" panose="020B0604020202020204" pitchFamily="34" charset="0"/>
                <a:cs typeface="Arial" panose="020B0604020202020204" pitchFamily="34" charset="0"/>
              </a:rPr>
              <a:t>For this thing is too much for you, you are not able to perform it yourself. 19 "Listen now to my voice; I will give you counsel, and God will be with you: Stand before God for the people, so that you may bring the difficulties to God.  20 And you shall teach them the statutes and the laws, and show them the way in which they must walk and the work they must do.   21 “Moreover you shall select from all the people able men, such as fear God, men of truth, hating covetousness; and place such over them to be </a:t>
            </a:r>
            <a:r>
              <a:rPr lang="en-US" sz="6400" b="1" dirty="0">
                <a:latin typeface="Arial" panose="020B0604020202020204" pitchFamily="34" charset="0"/>
                <a:cs typeface="Arial" panose="020B0604020202020204" pitchFamily="34" charset="0"/>
              </a:rPr>
              <a:t>rulers of thousands, rulers of hundreds, rulers of fifties, and rulers of tens</a:t>
            </a:r>
            <a:r>
              <a:rPr lang="en-US" sz="6400" dirty="0">
                <a:latin typeface="Arial" panose="020B0604020202020204" pitchFamily="34" charset="0"/>
                <a:cs typeface="Arial" panose="020B0604020202020204" pitchFamily="34" charset="0"/>
              </a:rPr>
              <a:t>.  22 “And let them judge the people at all times. Then it will be that </a:t>
            </a:r>
            <a:r>
              <a:rPr lang="en-US" sz="6400" b="1" dirty="0">
                <a:latin typeface="Arial" panose="020B0604020202020204" pitchFamily="34" charset="0"/>
                <a:cs typeface="Arial" panose="020B0604020202020204" pitchFamily="34" charset="0"/>
              </a:rPr>
              <a:t>every great matter they shall bring to you</a:t>
            </a:r>
            <a:r>
              <a:rPr lang="en-US" sz="6400" dirty="0">
                <a:latin typeface="Arial" panose="020B0604020202020204" pitchFamily="34" charset="0"/>
                <a:cs typeface="Arial" panose="020B0604020202020204" pitchFamily="34" charset="0"/>
              </a:rPr>
              <a:t>, but every small matter they themselves shall judge.  So it will be easier for you, for they will bear the burden with you.  23 “If you do this thing, and God so commands you</a:t>
            </a:r>
            <a:r>
              <a:rPr lang="en-US" sz="6400" b="1" dirty="0">
                <a:latin typeface="Arial" panose="020B0604020202020204" pitchFamily="34" charset="0"/>
                <a:cs typeface="Arial" panose="020B0604020202020204" pitchFamily="34" charset="0"/>
              </a:rPr>
              <a:t>, then you will be able to endure</a:t>
            </a:r>
            <a:r>
              <a:rPr lang="en-US" sz="6400" dirty="0">
                <a:latin typeface="Arial" panose="020B0604020202020204" pitchFamily="34" charset="0"/>
                <a:cs typeface="Arial" panose="020B0604020202020204" pitchFamily="34" charset="0"/>
              </a:rPr>
              <a:t>, and </a:t>
            </a:r>
            <a:r>
              <a:rPr lang="en-US" sz="6400" b="1" dirty="0">
                <a:latin typeface="Arial" panose="020B0604020202020204" pitchFamily="34" charset="0"/>
                <a:cs typeface="Arial" panose="020B0604020202020204" pitchFamily="34" charset="0"/>
              </a:rPr>
              <a:t>all this people will also go to their place in peace</a:t>
            </a:r>
            <a:r>
              <a:rPr lang="en-US" sz="6400" dirty="0">
                <a:latin typeface="Arial" panose="020B0604020202020204" pitchFamily="34" charset="0"/>
                <a:cs typeface="Arial" panose="020B0604020202020204" pitchFamily="34" charset="0"/>
              </a:rPr>
              <a:t>.”  24 So Moses heeded the voice of his father-in-law and did all that he had said.  25 And Moses chose able men out of all Israel, and made them heads over the people: </a:t>
            </a:r>
            <a:r>
              <a:rPr lang="en-US" sz="6400" b="1" dirty="0">
                <a:latin typeface="Arial" panose="020B0604020202020204" pitchFamily="34" charset="0"/>
                <a:cs typeface="Arial" panose="020B0604020202020204" pitchFamily="34" charset="0"/>
              </a:rPr>
              <a:t>rulers of thousands, rulers of hundreds, rulers of fifties, and rulers of tens.</a:t>
            </a:r>
            <a:r>
              <a:rPr lang="en-US" sz="6400" dirty="0">
                <a:latin typeface="Arial" panose="020B0604020202020204" pitchFamily="34" charset="0"/>
                <a:cs typeface="Arial" panose="020B0604020202020204" pitchFamily="34" charset="0"/>
              </a:rPr>
              <a:t>  26 So they judged the people at all times; </a:t>
            </a:r>
            <a:r>
              <a:rPr lang="en-US" sz="6400" b="1" dirty="0">
                <a:latin typeface="Arial" panose="020B0604020202020204" pitchFamily="34" charset="0"/>
                <a:cs typeface="Arial" panose="020B0604020202020204" pitchFamily="34" charset="0"/>
              </a:rPr>
              <a:t>the hard cases they brought to Moses</a:t>
            </a:r>
            <a:r>
              <a:rPr lang="en-US" sz="6400" dirty="0">
                <a:latin typeface="Arial" panose="020B0604020202020204" pitchFamily="34" charset="0"/>
                <a:cs typeface="Arial" panose="020B0604020202020204" pitchFamily="34" charset="0"/>
              </a:rPr>
              <a:t>, but they judged every small case themselves.”  NKJV</a:t>
            </a:r>
          </a:p>
        </p:txBody>
      </p:sp>
    </p:spTree>
    <p:extLst>
      <p:ext uri="{BB962C8B-B14F-4D97-AF65-F5344CB8AC3E}">
        <p14:creationId xmlns:p14="http://schemas.microsoft.com/office/powerpoint/2010/main" val="261725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609600" y="-268224"/>
            <a:ext cx="10972800" cy="160020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C4ECC277-0D4B-4483-86B5-8B98C0ABD132}"/>
              </a:ext>
            </a:extLst>
          </p:cNvPr>
          <p:cNvSpPr>
            <a:spLocks noGrp="1"/>
          </p:cNvSpPr>
          <p:nvPr>
            <p:ph idx="1"/>
          </p:nvPr>
        </p:nvSpPr>
        <p:spPr>
          <a:xfrm>
            <a:off x="609600" y="1719262"/>
            <a:ext cx="10972800" cy="3419476"/>
          </a:xfrm>
        </p:spPr>
        <p:txBody>
          <a:bodyPr/>
          <a:lstStyle/>
          <a:p>
            <a:pPr marL="0" indent="0">
              <a:buNone/>
            </a:pPr>
            <a:r>
              <a:rPr lang="en-US" dirty="0"/>
              <a:t>Involvement of the laity in ministry is an indispensable ingredient in church growth.  Building on the advice Jethro gave to Moses in Exodus 18:13-26, this model for ministry builds on some proven principles.  If Moses was able to meet the needs of over a million people (Numbers 1:19-45) by having groups of ten people, this model should work for a church of any size.  Exodus 18:13-26 provides a model for effective ministry to the congregation and the organizational structure to meet the needs of the people:</a:t>
            </a:r>
          </a:p>
        </p:txBody>
      </p:sp>
    </p:spTree>
    <p:extLst>
      <p:ext uri="{BB962C8B-B14F-4D97-AF65-F5344CB8AC3E}">
        <p14:creationId xmlns:p14="http://schemas.microsoft.com/office/powerpoint/2010/main" val="402431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609600" y="-318053"/>
            <a:ext cx="10972800" cy="160020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609600" y="1417983"/>
            <a:ext cx="10972800" cy="4823791"/>
          </a:xfrm>
        </p:spPr>
        <p:txBody>
          <a:bodyPr>
            <a:normAutofit fontScale="77500" lnSpcReduction="20000"/>
          </a:bodyPr>
          <a:lstStyle/>
          <a:p>
            <a:pPr marL="0" indent="0">
              <a:lnSpc>
                <a:spcPct val="120000"/>
              </a:lnSpc>
              <a:buNone/>
            </a:pPr>
            <a:r>
              <a:rPr lang="en-US" sz="6000" dirty="0"/>
              <a:t>				</a:t>
            </a:r>
            <a:r>
              <a:rPr lang="en-US" sz="8000" b="1" dirty="0"/>
              <a:t>TRAINING</a:t>
            </a:r>
            <a:endParaRPr lang="en-US" sz="5200" b="1" dirty="0"/>
          </a:p>
          <a:p>
            <a:pPr marL="0" indent="0">
              <a:lnSpc>
                <a:spcPct val="120000"/>
              </a:lnSpc>
              <a:buNone/>
            </a:pPr>
            <a:r>
              <a:rPr lang="en-US" sz="8000" dirty="0"/>
              <a:t>				E</a:t>
            </a:r>
          </a:p>
          <a:p>
            <a:pPr marL="0" indent="0">
              <a:lnSpc>
                <a:spcPct val="120000"/>
              </a:lnSpc>
              <a:buNone/>
            </a:pPr>
            <a:r>
              <a:rPr lang="en-US" sz="8000" dirty="0"/>
              <a:t>				A</a:t>
            </a:r>
          </a:p>
          <a:p>
            <a:pPr marL="0" indent="0">
              <a:lnSpc>
                <a:spcPct val="120000"/>
              </a:lnSpc>
              <a:buNone/>
            </a:pPr>
            <a:r>
              <a:rPr lang="en-US" sz="8600" dirty="0"/>
              <a:t>				</a:t>
            </a:r>
            <a:r>
              <a:rPr lang="en-US" sz="7700" dirty="0"/>
              <a:t>M</a:t>
            </a:r>
          </a:p>
        </p:txBody>
      </p:sp>
    </p:spTree>
    <p:extLst>
      <p:ext uri="{BB962C8B-B14F-4D97-AF65-F5344CB8AC3E}">
        <p14:creationId xmlns:p14="http://schemas.microsoft.com/office/powerpoint/2010/main" val="375026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609600" y="-268224"/>
            <a:ext cx="10972800" cy="1600200"/>
          </a:xfrm>
        </p:spPr>
        <p:txBody>
          <a:bodyPr/>
          <a:lstStyle/>
          <a:p>
            <a:r>
              <a:rPr lang="en-US" dirty="0">
                <a:latin typeface="Arial Black" panose="020B0A04020102020204" pitchFamily="34" charset="0"/>
              </a:rPr>
              <a:t>Training</a:t>
            </a:r>
          </a:p>
        </p:txBody>
      </p:sp>
      <p:sp>
        <p:nvSpPr>
          <p:cNvPr id="4" name="Content Placeholder 3">
            <a:extLst>
              <a:ext uri="{FF2B5EF4-FFF2-40B4-BE49-F238E27FC236}">
                <a16:creationId xmlns:a16="http://schemas.microsoft.com/office/drawing/2014/main" id="{39D2B896-F237-4B49-BCFB-17EC81AF1066}"/>
              </a:ext>
            </a:extLst>
          </p:cNvPr>
          <p:cNvSpPr txBox="1">
            <a:spLocks noGrp="1"/>
          </p:cNvSpPr>
          <p:nvPr>
            <p:ph idx="1"/>
          </p:nvPr>
        </p:nvSpPr>
        <p:spPr>
          <a:xfrm>
            <a:off x="390144" y="908312"/>
            <a:ext cx="11509248" cy="5041380"/>
          </a:xfrm>
          <a:prstGeom prst="rect">
            <a:avLst/>
          </a:prstGeom>
          <a:noFill/>
          <a:ln>
            <a:noFill/>
          </a:ln>
        </p:spPr>
        <p:txBody>
          <a:bodyPr wrap="square" rtlCol="0" anchor="ctr" anchorCtr="1">
            <a:spAutoFit/>
          </a:bodyPr>
          <a:lstStyle/>
          <a:p>
            <a:pPr marL="0" indent="0">
              <a:buNone/>
            </a:pPr>
            <a:endParaRPr lang="en-US" b="1" dirty="0">
              <a:solidFill>
                <a:srgbClr val="99CB38">
                  <a:lumMod val="50000"/>
                </a:srgbClr>
              </a:solidFill>
            </a:endParaRPr>
          </a:p>
          <a:p>
            <a:r>
              <a:rPr lang="en-US" b="1" dirty="0">
                <a:solidFill>
                  <a:srgbClr val="99CB38">
                    <a:lumMod val="50000"/>
                  </a:srgbClr>
                </a:solidFill>
              </a:rPr>
              <a:t>The pastor can start with any number of groups based on the size of the congregation.</a:t>
            </a:r>
          </a:p>
          <a:p>
            <a:r>
              <a:rPr lang="en-US" b="1" dirty="0">
                <a:solidFill>
                  <a:srgbClr val="99CB38">
                    <a:lumMod val="50000"/>
                  </a:srgbClr>
                </a:solidFill>
              </a:rPr>
              <a:t>TEAM leaders should be chosen based on spiritual maturity regardless of marital status, gender or ethnicity.  Each TEAM can be based on affinity groups or special interests.</a:t>
            </a:r>
          </a:p>
          <a:p>
            <a:r>
              <a:rPr lang="en-US" b="1" dirty="0">
                <a:solidFill>
                  <a:srgbClr val="99CB38">
                    <a:lumMod val="50000"/>
                  </a:srgbClr>
                </a:solidFill>
              </a:rPr>
              <a:t>Each group should start with 5 or 6 people, and divide when it grows to 10-12</a:t>
            </a:r>
          </a:p>
          <a:p>
            <a:r>
              <a:rPr lang="en-US" b="1" dirty="0">
                <a:solidFill>
                  <a:srgbClr val="99CB38">
                    <a:lumMod val="50000"/>
                  </a:srgbClr>
                </a:solidFill>
              </a:rPr>
              <a:t>TEAM leaders will train new TEAM leaders as the group grows and divides.  </a:t>
            </a:r>
          </a:p>
          <a:p>
            <a:r>
              <a:rPr lang="en-US" b="1" dirty="0">
                <a:solidFill>
                  <a:srgbClr val="99CB38">
                    <a:lumMod val="50000"/>
                  </a:srgbClr>
                </a:solidFill>
              </a:rPr>
              <a:t>Weekly Reports serve as a reminder for TEAM leaders to keep up with everyone.</a:t>
            </a:r>
          </a:p>
          <a:p>
            <a:endParaRPr lang="en-US" b="1" dirty="0">
              <a:solidFill>
                <a:srgbClr val="99CB38">
                  <a:lumMod val="50000"/>
                </a:srgbClr>
              </a:solidFill>
            </a:endParaRPr>
          </a:p>
          <a:p>
            <a:endParaRPr lang="en-US" dirty="0"/>
          </a:p>
        </p:txBody>
      </p:sp>
    </p:spTree>
    <p:extLst>
      <p:ext uri="{BB962C8B-B14F-4D97-AF65-F5344CB8AC3E}">
        <p14:creationId xmlns:p14="http://schemas.microsoft.com/office/powerpoint/2010/main" val="154013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609600" y="-318053"/>
            <a:ext cx="10972800" cy="160020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609600" y="1417983"/>
            <a:ext cx="10972800" cy="4823791"/>
          </a:xfrm>
        </p:spPr>
        <p:txBody>
          <a:bodyPr>
            <a:normAutofit fontScale="77500" lnSpcReduction="20000"/>
          </a:bodyPr>
          <a:lstStyle/>
          <a:p>
            <a:pPr marL="0" indent="0">
              <a:lnSpc>
                <a:spcPct val="120000"/>
              </a:lnSpc>
              <a:buNone/>
            </a:pPr>
            <a:r>
              <a:rPr lang="en-US" sz="6000" dirty="0"/>
              <a:t>				</a:t>
            </a:r>
            <a:r>
              <a:rPr lang="en-US" sz="8000" dirty="0"/>
              <a:t>T</a:t>
            </a:r>
            <a:r>
              <a:rPr lang="en-US" sz="5200" dirty="0"/>
              <a:t>raining</a:t>
            </a:r>
          </a:p>
          <a:p>
            <a:pPr marL="0" indent="0">
              <a:lnSpc>
                <a:spcPct val="120000"/>
              </a:lnSpc>
              <a:buNone/>
            </a:pPr>
            <a:r>
              <a:rPr lang="en-US" sz="8000" dirty="0"/>
              <a:t>				</a:t>
            </a:r>
            <a:r>
              <a:rPr lang="en-US" sz="8000" b="1" dirty="0"/>
              <a:t>EVANGELISM</a:t>
            </a:r>
            <a:endParaRPr lang="en-US" sz="5200" b="1" dirty="0"/>
          </a:p>
          <a:p>
            <a:pPr marL="0" indent="0">
              <a:lnSpc>
                <a:spcPct val="120000"/>
              </a:lnSpc>
              <a:buNone/>
            </a:pPr>
            <a:r>
              <a:rPr lang="en-US" sz="8000" dirty="0"/>
              <a:t>				A</a:t>
            </a:r>
          </a:p>
          <a:p>
            <a:pPr marL="0" indent="0">
              <a:lnSpc>
                <a:spcPct val="120000"/>
              </a:lnSpc>
              <a:buNone/>
            </a:pPr>
            <a:r>
              <a:rPr lang="en-US" sz="8600" dirty="0"/>
              <a:t>				</a:t>
            </a:r>
            <a:r>
              <a:rPr lang="en-US" sz="7700" dirty="0"/>
              <a:t>M</a:t>
            </a:r>
          </a:p>
        </p:txBody>
      </p:sp>
    </p:spTree>
    <p:extLst>
      <p:ext uri="{BB962C8B-B14F-4D97-AF65-F5344CB8AC3E}">
        <p14:creationId xmlns:p14="http://schemas.microsoft.com/office/powerpoint/2010/main" val="256462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609600" y="-268224"/>
            <a:ext cx="10972800" cy="1600200"/>
          </a:xfrm>
        </p:spPr>
        <p:txBody>
          <a:bodyPr/>
          <a:lstStyle/>
          <a:p>
            <a:r>
              <a:rPr lang="en-US" b="1" dirty="0">
                <a:solidFill>
                  <a:srgbClr val="99CB38">
                    <a:lumMod val="50000"/>
                  </a:srgbClr>
                </a:solidFill>
              </a:rPr>
              <a:t>Evangelism</a:t>
            </a:r>
            <a:endParaRPr lang="en-US" dirty="0"/>
          </a:p>
        </p:txBody>
      </p:sp>
      <p:sp>
        <p:nvSpPr>
          <p:cNvPr id="3" name="Content Placeholder 2">
            <a:extLst>
              <a:ext uri="{FF2B5EF4-FFF2-40B4-BE49-F238E27FC236}">
                <a16:creationId xmlns:a16="http://schemas.microsoft.com/office/drawing/2014/main" id="{C4ECC277-0D4B-4483-86B5-8B98C0ABD132}"/>
              </a:ext>
            </a:extLst>
          </p:cNvPr>
          <p:cNvSpPr>
            <a:spLocks noGrp="1"/>
          </p:cNvSpPr>
          <p:nvPr>
            <p:ph idx="1"/>
          </p:nvPr>
        </p:nvSpPr>
        <p:spPr>
          <a:xfrm>
            <a:off x="377952" y="1451038"/>
            <a:ext cx="11667744" cy="3419476"/>
          </a:xfrm>
        </p:spPr>
        <p:txBody>
          <a:bodyPr/>
          <a:lstStyle/>
          <a:p>
            <a:r>
              <a:rPr lang="en-US" dirty="0"/>
              <a:t>Relationship evangelism is the most effective form of personal evangelism.</a:t>
            </a:r>
          </a:p>
          <a:p>
            <a:r>
              <a:rPr lang="en-US" dirty="0"/>
              <a:t>Various surveys indicate over 70% of people who attend a church do so because of the invitation of a friend or family member. </a:t>
            </a:r>
          </a:p>
          <a:p>
            <a:r>
              <a:rPr lang="en-US" dirty="0"/>
              <a:t>Various available Gospel Presentations allow leaders to find one which fits them.</a:t>
            </a:r>
          </a:p>
          <a:p>
            <a:r>
              <a:rPr lang="en-US" dirty="0"/>
              <a:t>The Exodus TEAM should not be the only evangelistic activity going on in the congregation.</a:t>
            </a:r>
          </a:p>
        </p:txBody>
      </p:sp>
    </p:spTree>
    <p:extLst>
      <p:ext uri="{BB962C8B-B14F-4D97-AF65-F5344CB8AC3E}">
        <p14:creationId xmlns:p14="http://schemas.microsoft.com/office/powerpoint/2010/main" val="172283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609600" y="-318053"/>
            <a:ext cx="10972800" cy="160020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609600" y="1417983"/>
            <a:ext cx="10972800" cy="4823791"/>
          </a:xfrm>
        </p:spPr>
        <p:txBody>
          <a:bodyPr>
            <a:normAutofit fontScale="77500" lnSpcReduction="20000"/>
          </a:bodyPr>
          <a:lstStyle/>
          <a:p>
            <a:pPr marL="0" indent="0">
              <a:lnSpc>
                <a:spcPct val="120000"/>
              </a:lnSpc>
              <a:buNone/>
            </a:pPr>
            <a:r>
              <a:rPr lang="en-US" sz="6000" dirty="0"/>
              <a:t>				</a:t>
            </a:r>
            <a:r>
              <a:rPr lang="en-US" sz="8000" dirty="0"/>
              <a:t>T</a:t>
            </a:r>
            <a:r>
              <a:rPr lang="en-US" sz="5200" dirty="0"/>
              <a:t>raining</a:t>
            </a:r>
          </a:p>
          <a:p>
            <a:pPr marL="0" indent="0">
              <a:lnSpc>
                <a:spcPct val="120000"/>
              </a:lnSpc>
              <a:buNone/>
            </a:pPr>
            <a:r>
              <a:rPr lang="en-US" sz="8000" dirty="0"/>
              <a:t>				E</a:t>
            </a:r>
            <a:r>
              <a:rPr lang="en-US" sz="5200" dirty="0"/>
              <a:t>vangelism</a:t>
            </a:r>
          </a:p>
          <a:p>
            <a:pPr marL="0" indent="0">
              <a:lnSpc>
                <a:spcPct val="120000"/>
              </a:lnSpc>
              <a:buNone/>
            </a:pPr>
            <a:r>
              <a:rPr lang="en-US" sz="8000" dirty="0"/>
              <a:t>				</a:t>
            </a:r>
            <a:r>
              <a:rPr lang="en-US" sz="8000" b="1" dirty="0"/>
              <a:t>ASSIMILATION</a:t>
            </a:r>
            <a:endParaRPr lang="en-US" sz="5200" b="1" dirty="0"/>
          </a:p>
          <a:p>
            <a:pPr marL="0" indent="0">
              <a:lnSpc>
                <a:spcPct val="120000"/>
              </a:lnSpc>
              <a:buNone/>
            </a:pPr>
            <a:r>
              <a:rPr lang="en-US" sz="8600" dirty="0"/>
              <a:t>				</a:t>
            </a:r>
            <a:r>
              <a:rPr lang="en-US" sz="7700" dirty="0"/>
              <a:t>M</a:t>
            </a:r>
            <a:endParaRPr lang="en-US" sz="5200" dirty="0"/>
          </a:p>
        </p:txBody>
      </p:sp>
    </p:spTree>
    <p:extLst>
      <p:ext uri="{BB962C8B-B14F-4D97-AF65-F5344CB8AC3E}">
        <p14:creationId xmlns:p14="http://schemas.microsoft.com/office/powerpoint/2010/main" val="1290619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ashore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ln>
          <a:noFill/>
        </a:ln>
      </a:spPr>
      <a:bodyPr rtlCol="0" anchor="ctr"/>
      <a:lstStyle>
        <a:defPPr algn="ctr">
          <a:defRPr dirty="0" err="1" smtClean="0">
            <a:solidFill>
              <a:schemeClr val="tx1"/>
            </a:solidFill>
          </a:defRPr>
        </a:defPPr>
      </a:lstStyle>
      <a:style>
        <a:lnRef idx="3">
          <a:schemeClr val="lt1"/>
        </a:lnRef>
        <a:fillRef idx="1">
          <a:schemeClr val="accent1"/>
        </a:fillRef>
        <a:effectRef idx="1">
          <a:schemeClr val="accent1"/>
        </a:effectRef>
        <a:fontRef idx="minor">
          <a:schemeClr val="lt1"/>
        </a:fontRef>
      </a:style>
    </a:spDef>
    <a:lnDef>
      <a:spPr>
        <a:ln>
          <a:solidFill>
            <a:schemeClr val="tx2"/>
          </a:solidFill>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eashore design slides.potx" id="{C14410CA-75A1-4039-B0D2-306BA380D4B5}" vid="{F869618E-08B6-48F2-946D-30C4613A87FB}"/>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Seashore design slides</Template>
  <TotalTime>189</TotalTime>
  <Words>1003</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Arial Black</vt:lpstr>
      <vt:lpstr>Century Gothic</vt:lpstr>
      <vt:lpstr>Courier New</vt:lpstr>
      <vt:lpstr>Palatino Linotype</vt:lpstr>
      <vt:lpstr>Seashore design template</vt:lpstr>
      <vt:lpstr>Default Design</vt:lpstr>
      <vt:lpstr>PowerPoint Presentation</vt:lpstr>
      <vt:lpstr>The Exodus TEAM</vt:lpstr>
      <vt:lpstr>The Biblical Foundation Exodus 18: 13-26 </vt:lpstr>
      <vt:lpstr>The Exodus TEAM</vt:lpstr>
      <vt:lpstr>The Exodus TEAM</vt:lpstr>
      <vt:lpstr>Training</vt:lpstr>
      <vt:lpstr>The Exodus TEAM</vt:lpstr>
      <vt:lpstr>Evangelism</vt:lpstr>
      <vt:lpstr>The Exodus TEAM</vt:lpstr>
      <vt:lpstr>Assimilation</vt:lpstr>
      <vt:lpstr>The Exodus TEAM</vt:lpstr>
      <vt:lpstr>The Exodus TEAM</vt:lpstr>
      <vt:lpstr>The Exodus TEAM</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Exodus TEAM</dc:title>
  <dc:creator>Jerry Nash</dc:creator>
  <cp:lastModifiedBy>Jerry Nash</cp:lastModifiedBy>
  <cp:revision>28</cp:revision>
  <dcterms:created xsi:type="dcterms:W3CDTF">2020-03-07T19:32:17Z</dcterms:created>
  <dcterms:modified xsi:type="dcterms:W3CDTF">2020-03-09T01:53:12Z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